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62" r:id="rId3"/>
    <p:sldId id="266" r:id="rId4"/>
    <p:sldId id="311" r:id="rId5"/>
    <p:sldId id="312" r:id="rId6"/>
    <p:sldId id="307" r:id="rId7"/>
    <p:sldId id="308" r:id="rId8"/>
    <p:sldId id="285" r:id="rId9"/>
  </p:sldIdLst>
  <p:sldSz cx="9144000" cy="5143500" type="screen16x9"/>
  <p:notesSz cx="6858000" cy="9144000"/>
  <p:embeddedFontLst>
    <p:embeddedFont>
      <p:font typeface="Monotype Sorts" panose="01010601010101010101" pitchFamily="2" charset="2"/>
      <p:regular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ExtraBold" panose="00000900000000000000" pitchFamily="2" charset="0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C09A68-3AC4-486D-8EB2-AAFC291E1512}">
  <a:tblStyle styleId="{DAC09A68-3AC4-486D-8EB2-AAFC291E15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309"/>
  </p:normalViewPr>
  <p:slideViewPr>
    <p:cSldViewPr snapToGrid="0">
      <p:cViewPr varScale="1">
        <p:scale>
          <a:sx n="70" d="100"/>
          <a:sy n="70" d="100"/>
        </p:scale>
        <p:origin x="8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32952" y="2367532"/>
            <a:ext cx="5278093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+mn-lt"/>
                <a:cs typeface="Al Bayan Plain" pitchFamily="2" charset="-78"/>
              </a:rPr>
              <a:t>FINAL PROJECT</a:t>
            </a:r>
            <a:endParaRPr sz="2800" dirty="0">
              <a:latin typeface="+mn-lt"/>
              <a:cs typeface="Al Bayan Plain" pitchFamily="2" charset="-78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097970" y="4297487"/>
            <a:ext cx="6948055" cy="957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+mn-lt"/>
              </a:rPr>
              <a:t>Nguyen Nguyen Anh Song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+mn-lt"/>
              </a:rPr>
              <a:t> Hoang Le</a:t>
            </a:r>
            <a:endParaRPr sz="2000" b="1" dirty="0">
              <a:latin typeface="+mn-l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499" y="230481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CBE4564-6CD2-E5BF-5C1D-7D5B3F36C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5899" y="1660111"/>
            <a:ext cx="4792200" cy="644700"/>
          </a:xfrm>
        </p:spPr>
        <p:txBody>
          <a:bodyPr/>
          <a:lstStyle/>
          <a:p>
            <a:r>
              <a:rPr lang="en-VN" sz="5400" dirty="0">
                <a:latin typeface="+mn-lt"/>
              </a:rPr>
              <a:t>CONVERTOR</a:t>
            </a:r>
            <a:endParaRPr lang="en-VN" sz="4000" dirty="0">
              <a:latin typeface="+mn-lt"/>
            </a:endParaRPr>
          </a:p>
        </p:txBody>
      </p:sp>
      <p:sp>
        <p:nvSpPr>
          <p:cNvPr id="5" name="Google Shape;11389;p81">
            <a:extLst>
              <a:ext uri="{FF2B5EF4-FFF2-40B4-BE49-F238E27FC236}">
                <a16:creationId xmlns:a16="http://schemas.microsoft.com/office/drawing/2014/main" id="{335AA63A-C4CD-09EE-80D8-CC35462F150F}"/>
              </a:ext>
            </a:extLst>
          </p:cNvPr>
          <p:cNvSpPr/>
          <p:nvPr/>
        </p:nvSpPr>
        <p:spPr>
          <a:xfrm>
            <a:off x="4114797" y="3012232"/>
            <a:ext cx="800100" cy="579924"/>
          </a:xfrm>
          <a:custGeom>
            <a:avLst/>
            <a:gdLst/>
            <a:ahLst/>
            <a:cxnLst/>
            <a:rect l="l" t="t" r="r" b="b"/>
            <a:pathLst>
              <a:path w="10431" h="8404" extrusionOk="0">
                <a:moveTo>
                  <a:pt x="6359" y="2272"/>
                </a:moveTo>
                <a:lnTo>
                  <a:pt x="7192" y="2546"/>
                </a:lnTo>
                <a:cubicBezTo>
                  <a:pt x="7203" y="2553"/>
                  <a:pt x="7215" y="2556"/>
                  <a:pt x="7228" y="2556"/>
                </a:cubicBezTo>
                <a:cubicBezTo>
                  <a:pt x="7261" y="2556"/>
                  <a:pt x="7298" y="2539"/>
                  <a:pt x="7323" y="2522"/>
                </a:cubicBezTo>
                <a:lnTo>
                  <a:pt x="7585" y="2332"/>
                </a:lnTo>
                <a:lnTo>
                  <a:pt x="9419" y="4725"/>
                </a:lnTo>
                <a:lnTo>
                  <a:pt x="9109" y="4951"/>
                </a:lnTo>
                <a:cubicBezTo>
                  <a:pt x="9097" y="4927"/>
                  <a:pt x="9061" y="4915"/>
                  <a:pt x="9050" y="4903"/>
                </a:cubicBezTo>
                <a:lnTo>
                  <a:pt x="5882" y="3177"/>
                </a:lnTo>
                <a:lnTo>
                  <a:pt x="6002" y="2987"/>
                </a:lnTo>
                <a:cubicBezTo>
                  <a:pt x="6049" y="2903"/>
                  <a:pt x="6025" y="2820"/>
                  <a:pt x="5954" y="2772"/>
                </a:cubicBezTo>
                <a:cubicBezTo>
                  <a:pt x="5929" y="2755"/>
                  <a:pt x="5900" y="2747"/>
                  <a:pt x="5873" y="2747"/>
                </a:cubicBezTo>
                <a:cubicBezTo>
                  <a:pt x="5822" y="2747"/>
                  <a:pt x="5775" y="2774"/>
                  <a:pt x="5752" y="2820"/>
                </a:cubicBezTo>
                <a:lnTo>
                  <a:pt x="5418" y="3356"/>
                </a:lnTo>
                <a:cubicBezTo>
                  <a:pt x="5406" y="3379"/>
                  <a:pt x="5382" y="3415"/>
                  <a:pt x="5382" y="3427"/>
                </a:cubicBezTo>
                <a:lnTo>
                  <a:pt x="5382" y="4725"/>
                </a:lnTo>
                <a:cubicBezTo>
                  <a:pt x="5382" y="4987"/>
                  <a:pt x="5168" y="5213"/>
                  <a:pt x="4894" y="5213"/>
                </a:cubicBezTo>
                <a:cubicBezTo>
                  <a:pt x="4632" y="5213"/>
                  <a:pt x="4406" y="4987"/>
                  <a:pt x="4406" y="4725"/>
                </a:cubicBezTo>
                <a:lnTo>
                  <a:pt x="4406" y="3439"/>
                </a:lnTo>
                <a:lnTo>
                  <a:pt x="4704" y="2272"/>
                </a:lnTo>
                <a:close/>
                <a:moveTo>
                  <a:pt x="2692" y="1796"/>
                </a:moveTo>
                <a:lnTo>
                  <a:pt x="2930" y="1927"/>
                </a:lnTo>
                <a:lnTo>
                  <a:pt x="929" y="5392"/>
                </a:lnTo>
                <a:lnTo>
                  <a:pt x="691" y="5261"/>
                </a:lnTo>
                <a:lnTo>
                  <a:pt x="2692" y="1796"/>
                </a:lnTo>
                <a:close/>
                <a:moveTo>
                  <a:pt x="3215" y="4844"/>
                </a:moveTo>
                <a:cubicBezTo>
                  <a:pt x="3323" y="4844"/>
                  <a:pt x="3406" y="4892"/>
                  <a:pt x="3489" y="4975"/>
                </a:cubicBezTo>
                <a:cubicBezTo>
                  <a:pt x="3608" y="5130"/>
                  <a:pt x="3561" y="5344"/>
                  <a:pt x="3406" y="5451"/>
                </a:cubicBezTo>
                <a:lnTo>
                  <a:pt x="2323" y="6213"/>
                </a:lnTo>
                <a:cubicBezTo>
                  <a:pt x="2266" y="6255"/>
                  <a:pt x="2199" y="6275"/>
                  <a:pt x="2131" y="6275"/>
                </a:cubicBezTo>
                <a:cubicBezTo>
                  <a:pt x="2027" y="6275"/>
                  <a:pt x="1923" y="6228"/>
                  <a:pt x="1858" y="6142"/>
                </a:cubicBezTo>
                <a:cubicBezTo>
                  <a:pt x="1763" y="5987"/>
                  <a:pt x="1787" y="5785"/>
                  <a:pt x="1942" y="5677"/>
                </a:cubicBezTo>
                <a:lnTo>
                  <a:pt x="3025" y="4903"/>
                </a:lnTo>
                <a:cubicBezTo>
                  <a:pt x="3085" y="4856"/>
                  <a:pt x="3156" y="4844"/>
                  <a:pt x="3215" y="4844"/>
                </a:cubicBezTo>
                <a:close/>
                <a:moveTo>
                  <a:pt x="3811" y="5606"/>
                </a:moveTo>
                <a:cubicBezTo>
                  <a:pt x="3918" y="5606"/>
                  <a:pt x="4001" y="5665"/>
                  <a:pt x="4061" y="5737"/>
                </a:cubicBezTo>
                <a:cubicBezTo>
                  <a:pt x="4180" y="5880"/>
                  <a:pt x="4144" y="6106"/>
                  <a:pt x="3989" y="6213"/>
                </a:cubicBezTo>
                <a:lnTo>
                  <a:pt x="3156" y="6820"/>
                </a:lnTo>
                <a:cubicBezTo>
                  <a:pt x="3100" y="6863"/>
                  <a:pt x="3032" y="6883"/>
                  <a:pt x="2964" y="6883"/>
                </a:cubicBezTo>
                <a:cubicBezTo>
                  <a:pt x="2861" y="6883"/>
                  <a:pt x="2756" y="6835"/>
                  <a:pt x="2692" y="6749"/>
                </a:cubicBezTo>
                <a:cubicBezTo>
                  <a:pt x="2573" y="6594"/>
                  <a:pt x="2620" y="6380"/>
                  <a:pt x="2775" y="6273"/>
                </a:cubicBezTo>
                <a:lnTo>
                  <a:pt x="3573" y="5689"/>
                </a:lnTo>
                <a:cubicBezTo>
                  <a:pt x="3608" y="5677"/>
                  <a:pt x="3632" y="5642"/>
                  <a:pt x="3668" y="5630"/>
                </a:cubicBezTo>
                <a:cubicBezTo>
                  <a:pt x="3704" y="5618"/>
                  <a:pt x="3763" y="5606"/>
                  <a:pt x="3811" y="5606"/>
                </a:cubicBezTo>
                <a:close/>
                <a:moveTo>
                  <a:pt x="4415" y="6386"/>
                </a:moveTo>
                <a:cubicBezTo>
                  <a:pt x="4516" y="6386"/>
                  <a:pt x="4617" y="6431"/>
                  <a:pt x="4680" y="6523"/>
                </a:cubicBezTo>
                <a:cubicBezTo>
                  <a:pt x="4799" y="6666"/>
                  <a:pt x="4751" y="6892"/>
                  <a:pt x="4597" y="6999"/>
                </a:cubicBezTo>
                <a:lnTo>
                  <a:pt x="4001" y="7416"/>
                </a:lnTo>
                <a:cubicBezTo>
                  <a:pt x="3946" y="7462"/>
                  <a:pt x="3883" y="7479"/>
                  <a:pt x="3814" y="7479"/>
                </a:cubicBezTo>
                <a:cubicBezTo>
                  <a:pt x="3793" y="7479"/>
                  <a:pt x="3773" y="7478"/>
                  <a:pt x="3751" y="7475"/>
                </a:cubicBezTo>
                <a:cubicBezTo>
                  <a:pt x="3668" y="7463"/>
                  <a:pt x="3585" y="7416"/>
                  <a:pt x="3525" y="7344"/>
                </a:cubicBezTo>
                <a:cubicBezTo>
                  <a:pt x="3430" y="7189"/>
                  <a:pt x="3454" y="6987"/>
                  <a:pt x="3608" y="6880"/>
                </a:cubicBezTo>
                <a:lnTo>
                  <a:pt x="4180" y="6463"/>
                </a:lnTo>
                <a:lnTo>
                  <a:pt x="4216" y="6451"/>
                </a:lnTo>
                <a:cubicBezTo>
                  <a:pt x="4274" y="6407"/>
                  <a:pt x="4344" y="6386"/>
                  <a:pt x="4415" y="6386"/>
                </a:cubicBezTo>
                <a:close/>
                <a:moveTo>
                  <a:pt x="2894" y="2594"/>
                </a:moveTo>
                <a:lnTo>
                  <a:pt x="3168" y="2760"/>
                </a:lnTo>
                <a:cubicBezTo>
                  <a:pt x="3193" y="2769"/>
                  <a:pt x="3212" y="2777"/>
                  <a:pt x="3234" y="2777"/>
                </a:cubicBezTo>
                <a:cubicBezTo>
                  <a:pt x="3243" y="2777"/>
                  <a:pt x="3253" y="2776"/>
                  <a:pt x="3263" y="2772"/>
                </a:cubicBezTo>
                <a:lnTo>
                  <a:pt x="3977" y="2677"/>
                </a:lnTo>
                <a:lnTo>
                  <a:pt x="4239" y="2784"/>
                </a:lnTo>
                <a:lnTo>
                  <a:pt x="4097" y="3379"/>
                </a:lnTo>
                <a:lnTo>
                  <a:pt x="4097" y="3415"/>
                </a:lnTo>
                <a:lnTo>
                  <a:pt x="4097" y="4701"/>
                </a:lnTo>
                <a:cubicBezTo>
                  <a:pt x="4097" y="5154"/>
                  <a:pt x="4454" y="5511"/>
                  <a:pt x="4894" y="5511"/>
                </a:cubicBezTo>
                <a:cubicBezTo>
                  <a:pt x="5347" y="5511"/>
                  <a:pt x="5704" y="5154"/>
                  <a:pt x="5704" y="4701"/>
                </a:cubicBezTo>
                <a:lnTo>
                  <a:pt x="5704" y="3439"/>
                </a:lnTo>
                <a:lnTo>
                  <a:pt x="5728" y="3391"/>
                </a:lnTo>
                <a:lnTo>
                  <a:pt x="8919" y="5118"/>
                </a:lnTo>
                <a:cubicBezTo>
                  <a:pt x="9061" y="5261"/>
                  <a:pt x="9121" y="5463"/>
                  <a:pt x="9038" y="5630"/>
                </a:cubicBezTo>
                <a:cubicBezTo>
                  <a:pt x="8973" y="5742"/>
                  <a:pt x="8860" y="5806"/>
                  <a:pt x="8742" y="5806"/>
                </a:cubicBezTo>
                <a:cubicBezTo>
                  <a:pt x="8685" y="5806"/>
                  <a:pt x="8627" y="5792"/>
                  <a:pt x="8573" y="5761"/>
                </a:cubicBezTo>
                <a:lnTo>
                  <a:pt x="6799" y="4796"/>
                </a:lnTo>
                <a:cubicBezTo>
                  <a:pt x="6777" y="4781"/>
                  <a:pt x="6753" y="4775"/>
                  <a:pt x="6730" y="4775"/>
                </a:cubicBezTo>
                <a:cubicBezTo>
                  <a:pt x="6679" y="4775"/>
                  <a:pt x="6630" y="4807"/>
                  <a:pt x="6597" y="4856"/>
                </a:cubicBezTo>
                <a:cubicBezTo>
                  <a:pt x="6549" y="4927"/>
                  <a:pt x="6585" y="5023"/>
                  <a:pt x="6656" y="5058"/>
                </a:cubicBezTo>
                <a:lnTo>
                  <a:pt x="8133" y="5868"/>
                </a:lnTo>
                <a:cubicBezTo>
                  <a:pt x="8288" y="5951"/>
                  <a:pt x="8347" y="6166"/>
                  <a:pt x="8264" y="6332"/>
                </a:cubicBezTo>
                <a:cubicBezTo>
                  <a:pt x="8198" y="6439"/>
                  <a:pt x="8080" y="6501"/>
                  <a:pt x="7959" y="6501"/>
                </a:cubicBezTo>
                <a:cubicBezTo>
                  <a:pt x="7905" y="6501"/>
                  <a:pt x="7851" y="6489"/>
                  <a:pt x="7799" y="6463"/>
                </a:cubicBezTo>
                <a:lnTo>
                  <a:pt x="6299" y="5642"/>
                </a:lnTo>
                <a:cubicBezTo>
                  <a:pt x="6277" y="5627"/>
                  <a:pt x="6252" y="5620"/>
                  <a:pt x="6227" y="5620"/>
                </a:cubicBezTo>
                <a:cubicBezTo>
                  <a:pt x="6173" y="5620"/>
                  <a:pt x="6118" y="5652"/>
                  <a:pt x="6085" y="5701"/>
                </a:cubicBezTo>
                <a:cubicBezTo>
                  <a:pt x="6049" y="5773"/>
                  <a:pt x="6073" y="5868"/>
                  <a:pt x="6144" y="5916"/>
                </a:cubicBezTo>
                <a:lnTo>
                  <a:pt x="7371" y="6570"/>
                </a:lnTo>
                <a:cubicBezTo>
                  <a:pt x="7537" y="6654"/>
                  <a:pt x="7597" y="6868"/>
                  <a:pt x="7502" y="7023"/>
                </a:cubicBezTo>
                <a:cubicBezTo>
                  <a:pt x="7444" y="7139"/>
                  <a:pt x="7322" y="7203"/>
                  <a:pt x="7197" y="7203"/>
                </a:cubicBezTo>
                <a:cubicBezTo>
                  <a:pt x="7143" y="7203"/>
                  <a:pt x="7088" y="7191"/>
                  <a:pt x="7037" y="7166"/>
                </a:cubicBezTo>
                <a:lnTo>
                  <a:pt x="5775" y="6463"/>
                </a:lnTo>
                <a:cubicBezTo>
                  <a:pt x="5753" y="6448"/>
                  <a:pt x="5728" y="6442"/>
                  <a:pt x="5704" y="6442"/>
                </a:cubicBezTo>
                <a:cubicBezTo>
                  <a:pt x="5650" y="6442"/>
                  <a:pt x="5597" y="6474"/>
                  <a:pt x="5573" y="6523"/>
                </a:cubicBezTo>
                <a:cubicBezTo>
                  <a:pt x="5525" y="6594"/>
                  <a:pt x="5549" y="6689"/>
                  <a:pt x="5632" y="6725"/>
                </a:cubicBezTo>
                <a:lnTo>
                  <a:pt x="6609" y="7261"/>
                </a:lnTo>
                <a:cubicBezTo>
                  <a:pt x="6775" y="7356"/>
                  <a:pt x="6835" y="7559"/>
                  <a:pt x="6740" y="7725"/>
                </a:cubicBezTo>
                <a:cubicBezTo>
                  <a:pt x="6683" y="7838"/>
                  <a:pt x="6567" y="7902"/>
                  <a:pt x="6450" y="7902"/>
                </a:cubicBezTo>
                <a:cubicBezTo>
                  <a:pt x="6394" y="7902"/>
                  <a:pt x="6337" y="7887"/>
                  <a:pt x="6287" y="7856"/>
                </a:cubicBezTo>
                <a:lnTo>
                  <a:pt x="5597" y="7487"/>
                </a:lnTo>
                <a:cubicBezTo>
                  <a:pt x="5597" y="7344"/>
                  <a:pt x="5549" y="7201"/>
                  <a:pt x="5466" y="7082"/>
                </a:cubicBezTo>
                <a:cubicBezTo>
                  <a:pt x="5347" y="6939"/>
                  <a:pt x="5168" y="6844"/>
                  <a:pt x="4990" y="6832"/>
                </a:cubicBezTo>
                <a:cubicBezTo>
                  <a:pt x="4990" y="6820"/>
                  <a:pt x="4990" y="6808"/>
                  <a:pt x="5001" y="6785"/>
                </a:cubicBezTo>
                <a:cubicBezTo>
                  <a:pt x="5037" y="6606"/>
                  <a:pt x="4990" y="6451"/>
                  <a:pt x="4882" y="6308"/>
                </a:cubicBezTo>
                <a:cubicBezTo>
                  <a:pt x="4763" y="6166"/>
                  <a:pt x="4585" y="6070"/>
                  <a:pt x="4406" y="6058"/>
                </a:cubicBezTo>
                <a:cubicBezTo>
                  <a:pt x="4406" y="6046"/>
                  <a:pt x="4406" y="6035"/>
                  <a:pt x="4418" y="6011"/>
                </a:cubicBezTo>
                <a:cubicBezTo>
                  <a:pt x="4454" y="5832"/>
                  <a:pt x="4406" y="5677"/>
                  <a:pt x="4299" y="5535"/>
                </a:cubicBezTo>
                <a:cubicBezTo>
                  <a:pt x="4180" y="5392"/>
                  <a:pt x="4001" y="5296"/>
                  <a:pt x="3823" y="5284"/>
                </a:cubicBezTo>
                <a:cubicBezTo>
                  <a:pt x="3823" y="5273"/>
                  <a:pt x="3823" y="5261"/>
                  <a:pt x="3847" y="5237"/>
                </a:cubicBezTo>
                <a:cubicBezTo>
                  <a:pt x="3870" y="5058"/>
                  <a:pt x="3823" y="4903"/>
                  <a:pt x="3727" y="4761"/>
                </a:cubicBezTo>
                <a:cubicBezTo>
                  <a:pt x="3600" y="4597"/>
                  <a:pt x="3413" y="4515"/>
                  <a:pt x="3222" y="4515"/>
                </a:cubicBezTo>
                <a:cubicBezTo>
                  <a:pt x="3093" y="4515"/>
                  <a:pt x="2962" y="4553"/>
                  <a:pt x="2846" y="4630"/>
                </a:cubicBezTo>
                <a:lnTo>
                  <a:pt x="1775" y="5404"/>
                </a:lnTo>
                <a:lnTo>
                  <a:pt x="1382" y="5201"/>
                </a:lnTo>
                <a:lnTo>
                  <a:pt x="2894" y="2594"/>
                </a:lnTo>
                <a:close/>
                <a:moveTo>
                  <a:pt x="5009" y="7159"/>
                </a:moveTo>
                <a:cubicBezTo>
                  <a:pt x="5109" y="7159"/>
                  <a:pt x="5207" y="7205"/>
                  <a:pt x="5263" y="7297"/>
                </a:cubicBezTo>
                <a:cubicBezTo>
                  <a:pt x="5311" y="7356"/>
                  <a:pt x="5347" y="7451"/>
                  <a:pt x="5335" y="7535"/>
                </a:cubicBezTo>
                <a:cubicBezTo>
                  <a:pt x="5311" y="7630"/>
                  <a:pt x="5263" y="7701"/>
                  <a:pt x="5192" y="7761"/>
                </a:cubicBezTo>
                <a:lnTo>
                  <a:pt x="4835" y="8011"/>
                </a:lnTo>
                <a:cubicBezTo>
                  <a:pt x="4778" y="8053"/>
                  <a:pt x="4711" y="8073"/>
                  <a:pt x="4643" y="8073"/>
                </a:cubicBezTo>
                <a:cubicBezTo>
                  <a:pt x="4539" y="8073"/>
                  <a:pt x="4435" y="8026"/>
                  <a:pt x="4370" y="7940"/>
                </a:cubicBezTo>
                <a:cubicBezTo>
                  <a:pt x="4275" y="7785"/>
                  <a:pt x="4299" y="7582"/>
                  <a:pt x="4454" y="7475"/>
                </a:cubicBezTo>
                <a:lnTo>
                  <a:pt x="4775" y="7237"/>
                </a:lnTo>
                <a:lnTo>
                  <a:pt x="4811" y="7225"/>
                </a:lnTo>
                <a:cubicBezTo>
                  <a:pt x="4869" y="7181"/>
                  <a:pt x="4940" y="7159"/>
                  <a:pt x="5009" y="7159"/>
                </a:cubicBezTo>
                <a:close/>
                <a:moveTo>
                  <a:pt x="182" y="0"/>
                </a:moveTo>
                <a:cubicBezTo>
                  <a:pt x="131" y="0"/>
                  <a:pt x="81" y="32"/>
                  <a:pt x="48" y="81"/>
                </a:cubicBezTo>
                <a:cubicBezTo>
                  <a:pt x="1" y="153"/>
                  <a:pt x="25" y="248"/>
                  <a:pt x="108" y="284"/>
                </a:cubicBezTo>
                <a:lnTo>
                  <a:pt x="2430" y="1629"/>
                </a:lnTo>
                <a:lnTo>
                  <a:pt x="418" y="5094"/>
                </a:lnTo>
                <a:lnTo>
                  <a:pt x="251" y="5011"/>
                </a:lnTo>
                <a:cubicBezTo>
                  <a:pt x="226" y="4994"/>
                  <a:pt x="200" y="4986"/>
                  <a:pt x="175" y="4986"/>
                </a:cubicBezTo>
                <a:cubicBezTo>
                  <a:pt x="126" y="4986"/>
                  <a:pt x="80" y="5015"/>
                  <a:pt x="48" y="5070"/>
                </a:cubicBezTo>
                <a:cubicBezTo>
                  <a:pt x="1" y="5142"/>
                  <a:pt x="25" y="5225"/>
                  <a:pt x="108" y="5273"/>
                </a:cubicBezTo>
                <a:lnTo>
                  <a:pt x="906" y="5737"/>
                </a:lnTo>
                <a:cubicBezTo>
                  <a:pt x="932" y="5752"/>
                  <a:pt x="958" y="5759"/>
                  <a:pt x="983" y="5759"/>
                </a:cubicBezTo>
                <a:cubicBezTo>
                  <a:pt x="1038" y="5759"/>
                  <a:pt x="1087" y="5726"/>
                  <a:pt x="1120" y="5677"/>
                </a:cubicBezTo>
                <a:lnTo>
                  <a:pt x="1239" y="5463"/>
                </a:lnTo>
                <a:lnTo>
                  <a:pt x="1561" y="5642"/>
                </a:lnTo>
                <a:cubicBezTo>
                  <a:pt x="1465" y="5856"/>
                  <a:pt x="1465" y="6106"/>
                  <a:pt x="1608" y="6320"/>
                </a:cubicBezTo>
                <a:cubicBezTo>
                  <a:pt x="1727" y="6499"/>
                  <a:pt x="1942" y="6582"/>
                  <a:pt x="2132" y="6582"/>
                </a:cubicBezTo>
                <a:cubicBezTo>
                  <a:pt x="2192" y="6582"/>
                  <a:pt x="2263" y="6570"/>
                  <a:pt x="2323" y="6558"/>
                </a:cubicBezTo>
                <a:cubicBezTo>
                  <a:pt x="2323" y="6689"/>
                  <a:pt x="2370" y="6820"/>
                  <a:pt x="2442" y="6928"/>
                </a:cubicBezTo>
                <a:cubicBezTo>
                  <a:pt x="2561" y="7094"/>
                  <a:pt x="2751" y="7178"/>
                  <a:pt x="2965" y="7178"/>
                </a:cubicBezTo>
                <a:cubicBezTo>
                  <a:pt x="3025" y="7178"/>
                  <a:pt x="3096" y="7166"/>
                  <a:pt x="3156" y="7154"/>
                </a:cubicBezTo>
                <a:cubicBezTo>
                  <a:pt x="3156" y="7285"/>
                  <a:pt x="3204" y="7404"/>
                  <a:pt x="3275" y="7523"/>
                </a:cubicBezTo>
                <a:cubicBezTo>
                  <a:pt x="3382" y="7654"/>
                  <a:pt x="3525" y="7749"/>
                  <a:pt x="3692" y="7773"/>
                </a:cubicBezTo>
                <a:cubicBezTo>
                  <a:pt x="3716" y="7773"/>
                  <a:pt x="3763" y="7785"/>
                  <a:pt x="3799" y="7785"/>
                </a:cubicBezTo>
                <a:cubicBezTo>
                  <a:pt x="3858" y="7785"/>
                  <a:pt x="3930" y="7773"/>
                  <a:pt x="3989" y="7761"/>
                </a:cubicBezTo>
                <a:cubicBezTo>
                  <a:pt x="3989" y="7892"/>
                  <a:pt x="4037" y="8011"/>
                  <a:pt x="4108" y="8130"/>
                </a:cubicBezTo>
                <a:cubicBezTo>
                  <a:pt x="4216" y="8261"/>
                  <a:pt x="4358" y="8356"/>
                  <a:pt x="4525" y="8380"/>
                </a:cubicBezTo>
                <a:cubicBezTo>
                  <a:pt x="4549" y="8380"/>
                  <a:pt x="4597" y="8404"/>
                  <a:pt x="4632" y="8404"/>
                </a:cubicBezTo>
                <a:cubicBezTo>
                  <a:pt x="4763" y="8404"/>
                  <a:pt x="4894" y="8356"/>
                  <a:pt x="5001" y="8285"/>
                </a:cubicBezTo>
                <a:lnTo>
                  <a:pt x="5359" y="8023"/>
                </a:lnTo>
                <a:cubicBezTo>
                  <a:pt x="5430" y="7963"/>
                  <a:pt x="5490" y="7904"/>
                  <a:pt x="5537" y="7820"/>
                </a:cubicBezTo>
                <a:lnTo>
                  <a:pt x="6156" y="8166"/>
                </a:lnTo>
                <a:cubicBezTo>
                  <a:pt x="6252" y="8201"/>
                  <a:pt x="6359" y="8237"/>
                  <a:pt x="6478" y="8237"/>
                </a:cubicBezTo>
                <a:cubicBezTo>
                  <a:pt x="6537" y="8237"/>
                  <a:pt x="6597" y="8225"/>
                  <a:pt x="6656" y="8201"/>
                </a:cubicBezTo>
                <a:cubicBezTo>
                  <a:pt x="6811" y="8166"/>
                  <a:pt x="6954" y="8047"/>
                  <a:pt x="7037" y="7892"/>
                </a:cubicBezTo>
                <a:cubicBezTo>
                  <a:pt x="7097" y="7773"/>
                  <a:pt x="7133" y="7642"/>
                  <a:pt x="7109" y="7523"/>
                </a:cubicBezTo>
                <a:cubicBezTo>
                  <a:pt x="7156" y="7523"/>
                  <a:pt x="7192" y="7535"/>
                  <a:pt x="7228" y="7535"/>
                </a:cubicBezTo>
                <a:cubicBezTo>
                  <a:pt x="7454" y="7535"/>
                  <a:pt x="7680" y="7416"/>
                  <a:pt x="7799" y="7213"/>
                </a:cubicBezTo>
                <a:cubicBezTo>
                  <a:pt x="7859" y="7094"/>
                  <a:pt x="7883" y="6951"/>
                  <a:pt x="7871" y="6832"/>
                </a:cubicBezTo>
                <a:cubicBezTo>
                  <a:pt x="7918" y="6832"/>
                  <a:pt x="7942" y="6856"/>
                  <a:pt x="7990" y="6856"/>
                </a:cubicBezTo>
                <a:cubicBezTo>
                  <a:pt x="8216" y="6856"/>
                  <a:pt x="8442" y="6737"/>
                  <a:pt x="8561" y="6523"/>
                </a:cubicBezTo>
                <a:cubicBezTo>
                  <a:pt x="8621" y="6404"/>
                  <a:pt x="8645" y="6273"/>
                  <a:pt x="8633" y="6154"/>
                </a:cubicBezTo>
                <a:cubicBezTo>
                  <a:pt x="8680" y="6154"/>
                  <a:pt x="8704" y="6166"/>
                  <a:pt x="8752" y="6166"/>
                </a:cubicBezTo>
                <a:cubicBezTo>
                  <a:pt x="8811" y="6166"/>
                  <a:pt x="8871" y="6154"/>
                  <a:pt x="8930" y="6142"/>
                </a:cubicBezTo>
                <a:cubicBezTo>
                  <a:pt x="9097" y="6094"/>
                  <a:pt x="9228" y="5975"/>
                  <a:pt x="9311" y="5820"/>
                </a:cubicBezTo>
                <a:cubicBezTo>
                  <a:pt x="9407" y="5677"/>
                  <a:pt x="9419" y="5499"/>
                  <a:pt x="9359" y="5332"/>
                </a:cubicBezTo>
                <a:cubicBezTo>
                  <a:pt x="9347" y="5284"/>
                  <a:pt x="9335" y="5261"/>
                  <a:pt x="9311" y="5213"/>
                </a:cubicBezTo>
                <a:lnTo>
                  <a:pt x="9585" y="5023"/>
                </a:lnTo>
                <a:lnTo>
                  <a:pt x="9728" y="5201"/>
                </a:lnTo>
                <a:cubicBezTo>
                  <a:pt x="9756" y="5236"/>
                  <a:pt x="9804" y="5254"/>
                  <a:pt x="9853" y="5254"/>
                </a:cubicBezTo>
                <a:cubicBezTo>
                  <a:pt x="9889" y="5254"/>
                  <a:pt x="9925" y="5245"/>
                  <a:pt x="9954" y="5225"/>
                </a:cubicBezTo>
                <a:lnTo>
                  <a:pt x="10371" y="4903"/>
                </a:lnTo>
                <a:cubicBezTo>
                  <a:pt x="10431" y="4808"/>
                  <a:pt x="10431" y="4725"/>
                  <a:pt x="10395" y="4653"/>
                </a:cubicBezTo>
                <a:cubicBezTo>
                  <a:pt x="10350" y="4616"/>
                  <a:pt x="10300" y="4592"/>
                  <a:pt x="10254" y="4592"/>
                </a:cubicBezTo>
                <a:cubicBezTo>
                  <a:pt x="10228" y="4592"/>
                  <a:pt x="10202" y="4600"/>
                  <a:pt x="10181" y="4618"/>
                </a:cubicBezTo>
                <a:lnTo>
                  <a:pt x="9883" y="4856"/>
                </a:lnTo>
                <a:lnTo>
                  <a:pt x="7454" y="1689"/>
                </a:lnTo>
                <a:lnTo>
                  <a:pt x="8835" y="796"/>
                </a:lnTo>
                <a:cubicBezTo>
                  <a:pt x="8919" y="748"/>
                  <a:pt x="8930" y="665"/>
                  <a:pt x="8883" y="582"/>
                </a:cubicBezTo>
                <a:cubicBezTo>
                  <a:pt x="8854" y="539"/>
                  <a:pt x="8813" y="517"/>
                  <a:pt x="8769" y="517"/>
                </a:cubicBezTo>
                <a:cubicBezTo>
                  <a:pt x="8740" y="517"/>
                  <a:pt x="8709" y="527"/>
                  <a:pt x="8680" y="546"/>
                </a:cubicBezTo>
                <a:lnTo>
                  <a:pt x="7156" y="1522"/>
                </a:lnTo>
                <a:cubicBezTo>
                  <a:pt x="7085" y="1570"/>
                  <a:pt x="7073" y="1677"/>
                  <a:pt x="7109" y="1748"/>
                </a:cubicBezTo>
                <a:lnTo>
                  <a:pt x="7395" y="2106"/>
                </a:lnTo>
                <a:lnTo>
                  <a:pt x="7204" y="2248"/>
                </a:lnTo>
                <a:lnTo>
                  <a:pt x="6418" y="1998"/>
                </a:lnTo>
                <a:cubicBezTo>
                  <a:pt x="6406" y="1998"/>
                  <a:pt x="6383" y="1986"/>
                  <a:pt x="6371" y="1986"/>
                </a:cubicBezTo>
                <a:lnTo>
                  <a:pt x="4585" y="1986"/>
                </a:lnTo>
                <a:cubicBezTo>
                  <a:pt x="4513" y="1986"/>
                  <a:pt x="4454" y="2034"/>
                  <a:pt x="4442" y="2106"/>
                </a:cubicBezTo>
                <a:lnTo>
                  <a:pt x="4335" y="2510"/>
                </a:lnTo>
                <a:lnTo>
                  <a:pt x="4073" y="2403"/>
                </a:lnTo>
                <a:cubicBezTo>
                  <a:pt x="4049" y="2391"/>
                  <a:pt x="4037" y="2391"/>
                  <a:pt x="4001" y="2391"/>
                </a:cubicBezTo>
                <a:lnTo>
                  <a:pt x="3287" y="2475"/>
                </a:lnTo>
                <a:lnTo>
                  <a:pt x="3049" y="2344"/>
                </a:lnTo>
                <a:lnTo>
                  <a:pt x="3275" y="1939"/>
                </a:lnTo>
                <a:cubicBezTo>
                  <a:pt x="3323" y="1867"/>
                  <a:pt x="3287" y="1772"/>
                  <a:pt x="3215" y="1736"/>
                </a:cubicBezTo>
                <a:lnTo>
                  <a:pt x="251" y="22"/>
                </a:lnTo>
                <a:cubicBezTo>
                  <a:pt x="228" y="7"/>
                  <a:pt x="205" y="0"/>
                  <a:pt x="182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62;p38">
            <a:extLst>
              <a:ext uri="{FF2B5EF4-FFF2-40B4-BE49-F238E27FC236}">
                <a16:creationId xmlns:a16="http://schemas.microsoft.com/office/drawing/2014/main" id="{B6066967-DA51-133B-23B9-D447418C9AF7}"/>
              </a:ext>
            </a:extLst>
          </p:cNvPr>
          <p:cNvSpPr txBox="1">
            <a:spLocks/>
          </p:cNvSpPr>
          <p:nvPr/>
        </p:nvSpPr>
        <p:spPr>
          <a:xfrm>
            <a:off x="1875800" y="3947159"/>
            <a:ext cx="5278093" cy="472247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accent6">
                    <a:lumMod val="50000"/>
                    <a:lumOff val="50000"/>
                  </a:schemeClr>
                </a:solidFill>
                <a:latin typeface="+mn-lt"/>
                <a:cs typeface="Al Bayan Plain" pitchFamily="2" charset="-78"/>
              </a:rPr>
              <a:t>Group 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053571" y="19131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</a:rPr>
              <a:t>CONTENTS</a:t>
            </a:r>
            <a:endParaRPr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623100" y="1561937"/>
            <a:ext cx="5093386" cy="2857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7188" lvl="0" indent="-357188" algn="l" rtl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+mn-lt"/>
                <a:cs typeface="Angsana New" panose="02020603050405020304" pitchFamily="18" charset="-34"/>
              </a:rPr>
              <a:t>Overview</a:t>
            </a:r>
          </a:p>
          <a:p>
            <a:pPr marL="357188" lvl="0" indent="-357188" algn="l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+mn-lt"/>
                <a:cs typeface="Angsana New" panose="02020603050405020304" pitchFamily="18" charset="-34"/>
              </a:rPr>
              <a:t>Our opproach</a:t>
            </a:r>
          </a:p>
          <a:p>
            <a:pPr marL="0" lvl="0" indent="0" algn="l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+mn-lt"/>
                <a:cs typeface="Angsana New" panose="02020603050405020304" pitchFamily="18" charset="-34"/>
              </a:rPr>
              <a:t>Our processing</a:t>
            </a:r>
          </a:p>
          <a:p>
            <a:pPr marL="0" lvl="0" indent="0" algn="l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+mn-lt"/>
                <a:cs typeface="Angsana New" panose="02020603050405020304" pitchFamily="18" charset="-34"/>
              </a:rPr>
              <a:t>Conclusion</a:t>
            </a:r>
          </a:p>
          <a:p>
            <a:pPr marL="0" lvl="0" indent="0" algn="l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Monotype Sorts" pitchFamily="2" charset="2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3053571" y="8116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44;p46">
            <a:extLst>
              <a:ext uri="{FF2B5EF4-FFF2-40B4-BE49-F238E27FC236}">
                <a16:creationId xmlns:a16="http://schemas.microsoft.com/office/drawing/2014/main" id="{BC818B05-B209-03FA-BACE-370B26FA65B3}"/>
              </a:ext>
            </a:extLst>
          </p:cNvPr>
          <p:cNvSpPr/>
          <p:nvPr/>
        </p:nvSpPr>
        <p:spPr>
          <a:xfrm>
            <a:off x="1026200" y="1796144"/>
            <a:ext cx="465143" cy="46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bg1"/>
                </a:solidFill>
                <a:latin typeface=""/>
              </a:rPr>
              <a:t>1</a:t>
            </a:r>
            <a:endParaRPr sz="24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7" name="Google Shape;244;p46">
            <a:extLst>
              <a:ext uri="{FF2B5EF4-FFF2-40B4-BE49-F238E27FC236}">
                <a16:creationId xmlns:a16="http://schemas.microsoft.com/office/drawing/2014/main" id="{9554EB10-A4A5-D45C-360D-A0E4AF627100}"/>
              </a:ext>
            </a:extLst>
          </p:cNvPr>
          <p:cNvSpPr/>
          <p:nvPr/>
        </p:nvSpPr>
        <p:spPr>
          <a:xfrm>
            <a:off x="1026200" y="2442795"/>
            <a:ext cx="465143" cy="46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bg1"/>
                </a:solidFill>
                <a:latin typeface=""/>
              </a:rPr>
              <a:t>2</a:t>
            </a:r>
            <a:endParaRPr sz="24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8" name="Google Shape;244;p46">
            <a:extLst>
              <a:ext uri="{FF2B5EF4-FFF2-40B4-BE49-F238E27FC236}">
                <a16:creationId xmlns:a16="http://schemas.microsoft.com/office/drawing/2014/main" id="{A5B74DF6-E5C3-2624-EA8C-BDF8477DC696}"/>
              </a:ext>
            </a:extLst>
          </p:cNvPr>
          <p:cNvSpPr/>
          <p:nvPr/>
        </p:nvSpPr>
        <p:spPr>
          <a:xfrm>
            <a:off x="1026199" y="3103054"/>
            <a:ext cx="465143" cy="46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bg1"/>
                </a:solidFill>
                <a:latin typeface=""/>
              </a:rPr>
              <a:t>3</a:t>
            </a:r>
            <a:endParaRPr sz="2400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9" name="Google Shape;244;p46">
            <a:extLst>
              <a:ext uri="{FF2B5EF4-FFF2-40B4-BE49-F238E27FC236}">
                <a16:creationId xmlns:a16="http://schemas.microsoft.com/office/drawing/2014/main" id="{A57C90F5-34DB-FF8F-3769-3C86AA2A501A}"/>
              </a:ext>
            </a:extLst>
          </p:cNvPr>
          <p:cNvSpPr/>
          <p:nvPr/>
        </p:nvSpPr>
        <p:spPr>
          <a:xfrm>
            <a:off x="1026198" y="3709507"/>
            <a:ext cx="465143" cy="46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bg1"/>
                </a:solidFill>
                <a:latin typeface=""/>
              </a:rPr>
              <a:t>4</a:t>
            </a:r>
            <a:endParaRPr sz="2400" b="1" dirty="0">
              <a:solidFill>
                <a:schemeClr val="bg1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2;p53">
            <a:extLst>
              <a:ext uri="{FF2B5EF4-FFF2-40B4-BE49-F238E27FC236}">
                <a16:creationId xmlns:a16="http://schemas.microsoft.com/office/drawing/2014/main" id="{2264CE56-8BE4-0279-22CB-0D6D80BF9EB8}"/>
              </a:ext>
            </a:extLst>
          </p:cNvPr>
          <p:cNvSpPr/>
          <p:nvPr/>
        </p:nvSpPr>
        <p:spPr>
          <a:xfrm>
            <a:off x="4846278" y="1867737"/>
            <a:ext cx="44640" cy="38255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74;p53">
            <a:extLst>
              <a:ext uri="{FF2B5EF4-FFF2-40B4-BE49-F238E27FC236}">
                <a16:creationId xmlns:a16="http://schemas.microsoft.com/office/drawing/2014/main" id="{A0E2A0AB-2F27-563A-B840-68B739CB21BF}"/>
              </a:ext>
            </a:extLst>
          </p:cNvPr>
          <p:cNvGrpSpPr/>
          <p:nvPr/>
        </p:nvGrpSpPr>
        <p:grpSpPr>
          <a:xfrm>
            <a:off x="239487" y="1523995"/>
            <a:ext cx="5638799" cy="3189514"/>
            <a:chOff x="1026196" y="1670465"/>
            <a:chExt cx="5895998" cy="2606762"/>
          </a:xfrm>
        </p:grpSpPr>
        <p:sp>
          <p:nvSpPr>
            <p:cNvPr id="8" name="Google Shape;375;p53">
              <a:extLst>
                <a:ext uri="{FF2B5EF4-FFF2-40B4-BE49-F238E27FC236}">
                  <a16:creationId xmlns:a16="http://schemas.microsoft.com/office/drawing/2014/main" id="{DEEE80C9-E515-9A6E-E5F6-94BE3A2E1817}"/>
                </a:ext>
              </a:extLst>
            </p:cNvPr>
            <p:cNvSpPr/>
            <p:nvPr/>
          </p:nvSpPr>
          <p:spPr>
            <a:xfrm>
              <a:off x="5343527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6;p53">
              <a:extLst>
                <a:ext uri="{FF2B5EF4-FFF2-40B4-BE49-F238E27FC236}">
                  <a16:creationId xmlns:a16="http://schemas.microsoft.com/office/drawing/2014/main" id="{387EA95B-CC56-C890-9208-67B0BB28B14D}"/>
                </a:ext>
              </a:extLst>
            </p:cNvPr>
            <p:cNvSpPr/>
            <p:nvPr/>
          </p:nvSpPr>
          <p:spPr>
            <a:xfrm>
              <a:off x="5343527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7;p53">
              <a:extLst>
                <a:ext uri="{FF2B5EF4-FFF2-40B4-BE49-F238E27FC236}">
                  <a16:creationId xmlns:a16="http://schemas.microsoft.com/office/drawing/2014/main" id="{38B72410-0501-F93D-50E3-6E8CA2A5B679}"/>
                </a:ext>
              </a:extLst>
            </p:cNvPr>
            <p:cNvSpPr/>
            <p:nvPr/>
          </p:nvSpPr>
          <p:spPr>
            <a:xfrm>
              <a:off x="5343527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8;p53">
              <a:extLst>
                <a:ext uri="{FF2B5EF4-FFF2-40B4-BE49-F238E27FC236}">
                  <a16:creationId xmlns:a16="http://schemas.microsoft.com/office/drawing/2014/main" id="{9EBB0F6A-B731-0FCE-1781-FFA08ADD0F5F}"/>
                </a:ext>
              </a:extLst>
            </p:cNvPr>
            <p:cNvSpPr/>
            <p:nvPr/>
          </p:nvSpPr>
          <p:spPr>
            <a:xfrm>
              <a:off x="5398193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9;p53">
              <a:extLst>
                <a:ext uri="{FF2B5EF4-FFF2-40B4-BE49-F238E27FC236}">
                  <a16:creationId xmlns:a16="http://schemas.microsoft.com/office/drawing/2014/main" id="{A6F15BB2-AF24-FB9D-6091-68B791556EE1}"/>
                </a:ext>
              </a:extLst>
            </p:cNvPr>
            <p:cNvSpPr/>
            <p:nvPr/>
          </p:nvSpPr>
          <p:spPr>
            <a:xfrm>
              <a:off x="5398193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0;p53">
              <a:extLst>
                <a:ext uri="{FF2B5EF4-FFF2-40B4-BE49-F238E27FC236}">
                  <a16:creationId xmlns:a16="http://schemas.microsoft.com/office/drawing/2014/main" id="{67714F71-ADAC-62C1-9067-CE6313F71849}"/>
                </a:ext>
              </a:extLst>
            </p:cNvPr>
            <p:cNvSpPr/>
            <p:nvPr/>
          </p:nvSpPr>
          <p:spPr>
            <a:xfrm>
              <a:off x="5452716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1;p53">
              <a:extLst>
                <a:ext uri="{FF2B5EF4-FFF2-40B4-BE49-F238E27FC236}">
                  <a16:creationId xmlns:a16="http://schemas.microsoft.com/office/drawing/2014/main" id="{7CD43E57-B444-F192-3B7C-5C36B682B51A}"/>
                </a:ext>
              </a:extLst>
            </p:cNvPr>
            <p:cNvSpPr/>
            <p:nvPr/>
          </p:nvSpPr>
          <p:spPr>
            <a:xfrm>
              <a:off x="5452716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2;p53">
              <a:extLst>
                <a:ext uri="{FF2B5EF4-FFF2-40B4-BE49-F238E27FC236}">
                  <a16:creationId xmlns:a16="http://schemas.microsoft.com/office/drawing/2014/main" id="{ABF77F5D-849C-4AD0-BEE1-14BA01EF745A}"/>
                </a:ext>
              </a:extLst>
            </p:cNvPr>
            <p:cNvSpPr/>
            <p:nvPr/>
          </p:nvSpPr>
          <p:spPr>
            <a:xfrm>
              <a:off x="5452716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3;p53">
              <a:extLst>
                <a:ext uri="{FF2B5EF4-FFF2-40B4-BE49-F238E27FC236}">
                  <a16:creationId xmlns:a16="http://schemas.microsoft.com/office/drawing/2014/main" id="{DAA33295-E327-6A02-7ED8-4E3EA69A1C79}"/>
                </a:ext>
              </a:extLst>
            </p:cNvPr>
            <p:cNvSpPr/>
            <p:nvPr/>
          </p:nvSpPr>
          <p:spPr>
            <a:xfrm>
              <a:off x="5507399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4;p53">
              <a:extLst>
                <a:ext uri="{FF2B5EF4-FFF2-40B4-BE49-F238E27FC236}">
                  <a16:creationId xmlns:a16="http://schemas.microsoft.com/office/drawing/2014/main" id="{CF362222-0615-71EC-16F5-9D8D9345AEB7}"/>
                </a:ext>
              </a:extLst>
            </p:cNvPr>
            <p:cNvSpPr/>
            <p:nvPr/>
          </p:nvSpPr>
          <p:spPr>
            <a:xfrm>
              <a:off x="5507399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5;p53">
              <a:extLst>
                <a:ext uri="{FF2B5EF4-FFF2-40B4-BE49-F238E27FC236}">
                  <a16:creationId xmlns:a16="http://schemas.microsoft.com/office/drawing/2014/main" id="{41244D03-8EE3-2A9C-82C5-72773DFBCDCD}"/>
                </a:ext>
              </a:extLst>
            </p:cNvPr>
            <p:cNvSpPr/>
            <p:nvPr/>
          </p:nvSpPr>
          <p:spPr>
            <a:xfrm>
              <a:off x="5507399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6;p53">
              <a:extLst>
                <a:ext uri="{FF2B5EF4-FFF2-40B4-BE49-F238E27FC236}">
                  <a16:creationId xmlns:a16="http://schemas.microsoft.com/office/drawing/2014/main" id="{40FD2BBC-452E-E4B6-F497-5C4E101F6AF8}"/>
                </a:ext>
              </a:extLst>
            </p:cNvPr>
            <p:cNvSpPr/>
            <p:nvPr/>
          </p:nvSpPr>
          <p:spPr>
            <a:xfrm>
              <a:off x="5507399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7;p53">
              <a:extLst>
                <a:ext uri="{FF2B5EF4-FFF2-40B4-BE49-F238E27FC236}">
                  <a16:creationId xmlns:a16="http://schemas.microsoft.com/office/drawing/2014/main" id="{16C8CA4C-A1BD-20D4-4E4F-734006F9B710}"/>
                </a:ext>
              </a:extLst>
            </p:cNvPr>
            <p:cNvSpPr/>
            <p:nvPr/>
          </p:nvSpPr>
          <p:spPr>
            <a:xfrm>
              <a:off x="5507399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8;p53">
              <a:extLst>
                <a:ext uri="{FF2B5EF4-FFF2-40B4-BE49-F238E27FC236}">
                  <a16:creationId xmlns:a16="http://schemas.microsoft.com/office/drawing/2014/main" id="{756F4F65-2AE2-DF70-685E-A018D67462E3}"/>
                </a:ext>
              </a:extLst>
            </p:cNvPr>
            <p:cNvSpPr/>
            <p:nvPr/>
          </p:nvSpPr>
          <p:spPr>
            <a:xfrm>
              <a:off x="561777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9;p53">
              <a:extLst>
                <a:ext uri="{FF2B5EF4-FFF2-40B4-BE49-F238E27FC236}">
                  <a16:creationId xmlns:a16="http://schemas.microsoft.com/office/drawing/2014/main" id="{0CACE109-908A-AC2A-5343-773A78D2595B}"/>
                </a:ext>
              </a:extLst>
            </p:cNvPr>
            <p:cNvSpPr/>
            <p:nvPr/>
          </p:nvSpPr>
          <p:spPr>
            <a:xfrm>
              <a:off x="561777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0;p53">
              <a:extLst>
                <a:ext uri="{FF2B5EF4-FFF2-40B4-BE49-F238E27FC236}">
                  <a16:creationId xmlns:a16="http://schemas.microsoft.com/office/drawing/2014/main" id="{84125E25-C9D1-2F00-C6ED-433540EFB115}"/>
                </a:ext>
              </a:extLst>
            </p:cNvPr>
            <p:cNvSpPr/>
            <p:nvPr/>
          </p:nvSpPr>
          <p:spPr>
            <a:xfrm>
              <a:off x="561777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1;p53">
              <a:extLst>
                <a:ext uri="{FF2B5EF4-FFF2-40B4-BE49-F238E27FC236}">
                  <a16:creationId xmlns:a16="http://schemas.microsoft.com/office/drawing/2014/main" id="{E8401239-B2BC-AFE0-28E8-E32F6AD8B022}"/>
                </a:ext>
              </a:extLst>
            </p:cNvPr>
            <p:cNvSpPr/>
            <p:nvPr/>
          </p:nvSpPr>
          <p:spPr>
            <a:xfrm>
              <a:off x="561777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2;p53">
              <a:extLst>
                <a:ext uri="{FF2B5EF4-FFF2-40B4-BE49-F238E27FC236}">
                  <a16:creationId xmlns:a16="http://schemas.microsoft.com/office/drawing/2014/main" id="{EDCD61E5-08D6-7986-8949-25F7A4894F2D}"/>
                </a:ext>
              </a:extLst>
            </p:cNvPr>
            <p:cNvSpPr/>
            <p:nvPr/>
          </p:nvSpPr>
          <p:spPr>
            <a:xfrm>
              <a:off x="561777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3;p53">
              <a:extLst>
                <a:ext uri="{FF2B5EF4-FFF2-40B4-BE49-F238E27FC236}">
                  <a16:creationId xmlns:a16="http://schemas.microsoft.com/office/drawing/2014/main" id="{A50C035A-796B-46F0-4318-A5DA9E764CD9}"/>
                </a:ext>
              </a:extLst>
            </p:cNvPr>
            <p:cNvSpPr/>
            <p:nvPr/>
          </p:nvSpPr>
          <p:spPr>
            <a:xfrm>
              <a:off x="5673029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4;p53">
              <a:extLst>
                <a:ext uri="{FF2B5EF4-FFF2-40B4-BE49-F238E27FC236}">
                  <a16:creationId xmlns:a16="http://schemas.microsoft.com/office/drawing/2014/main" id="{F9B5F252-374C-7BD0-AD4B-A2F845DFC41C}"/>
                </a:ext>
              </a:extLst>
            </p:cNvPr>
            <p:cNvSpPr/>
            <p:nvPr/>
          </p:nvSpPr>
          <p:spPr>
            <a:xfrm>
              <a:off x="5673029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5;p53">
              <a:extLst>
                <a:ext uri="{FF2B5EF4-FFF2-40B4-BE49-F238E27FC236}">
                  <a16:creationId xmlns:a16="http://schemas.microsoft.com/office/drawing/2014/main" id="{9E9F754C-DD57-B2F5-C8B6-8351D415F40A}"/>
                </a:ext>
              </a:extLst>
            </p:cNvPr>
            <p:cNvSpPr/>
            <p:nvPr/>
          </p:nvSpPr>
          <p:spPr>
            <a:xfrm>
              <a:off x="5673029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6;p53">
              <a:extLst>
                <a:ext uri="{FF2B5EF4-FFF2-40B4-BE49-F238E27FC236}">
                  <a16:creationId xmlns:a16="http://schemas.microsoft.com/office/drawing/2014/main" id="{12628C1B-DC33-A123-F279-1C5D60730879}"/>
                </a:ext>
              </a:extLst>
            </p:cNvPr>
            <p:cNvSpPr/>
            <p:nvPr/>
          </p:nvSpPr>
          <p:spPr>
            <a:xfrm>
              <a:off x="5452716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7;p53">
              <a:extLst>
                <a:ext uri="{FF2B5EF4-FFF2-40B4-BE49-F238E27FC236}">
                  <a16:creationId xmlns:a16="http://schemas.microsoft.com/office/drawing/2014/main" id="{4778540C-E4E4-4AC4-CDF0-FED79CDD6949}"/>
                </a:ext>
              </a:extLst>
            </p:cNvPr>
            <p:cNvSpPr/>
            <p:nvPr/>
          </p:nvSpPr>
          <p:spPr>
            <a:xfrm>
              <a:off x="5398193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8;p53">
              <a:extLst>
                <a:ext uri="{FF2B5EF4-FFF2-40B4-BE49-F238E27FC236}">
                  <a16:creationId xmlns:a16="http://schemas.microsoft.com/office/drawing/2014/main" id="{8BFE87B2-6490-895B-A5E3-053FACAE741A}"/>
                </a:ext>
              </a:extLst>
            </p:cNvPr>
            <p:cNvSpPr/>
            <p:nvPr/>
          </p:nvSpPr>
          <p:spPr>
            <a:xfrm>
              <a:off x="5343527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99;p53">
              <a:extLst>
                <a:ext uri="{FF2B5EF4-FFF2-40B4-BE49-F238E27FC236}">
                  <a16:creationId xmlns:a16="http://schemas.microsoft.com/office/drawing/2014/main" id="{AB4E2B68-07B6-9FB5-AF17-69FBE124E893}"/>
                </a:ext>
              </a:extLst>
            </p:cNvPr>
            <p:cNvSpPr/>
            <p:nvPr/>
          </p:nvSpPr>
          <p:spPr>
            <a:xfrm>
              <a:off x="512495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0;p53">
              <a:extLst>
                <a:ext uri="{FF2B5EF4-FFF2-40B4-BE49-F238E27FC236}">
                  <a16:creationId xmlns:a16="http://schemas.microsoft.com/office/drawing/2014/main" id="{3D0859E6-803D-E4D6-B870-0DDC0F0A02D9}"/>
                </a:ext>
              </a:extLst>
            </p:cNvPr>
            <p:cNvSpPr/>
            <p:nvPr/>
          </p:nvSpPr>
          <p:spPr>
            <a:xfrm>
              <a:off x="512495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1;p53">
              <a:extLst>
                <a:ext uri="{FF2B5EF4-FFF2-40B4-BE49-F238E27FC236}">
                  <a16:creationId xmlns:a16="http://schemas.microsoft.com/office/drawing/2014/main" id="{5255E733-42C9-92CB-D612-6ECF5FA25E78}"/>
                </a:ext>
              </a:extLst>
            </p:cNvPr>
            <p:cNvSpPr/>
            <p:nvPr/>
          </p:nvSpPr>
          <p:spPr>
            <a:xfrm>
              <a:off x="5179494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2;p53">
              <a:extLst>
                <a:ext uri="{FF2B5EF4-FFF2-40B4-BE49-F238E27FC236}">
                  <a16:creationId xmlns:a16="http://schemas.microsoft.com/office/drawing/2014/main" id="{D13B5344-3630-BA52-E130-006CF25B4350}"/>
                </a:ext>
              </a:extLst>
            </p:cNvPr>
            <p:cNvSpPr/>
            <p:nvPr/>
          </p:nvSpPr>
          <p:spPr>
            <a:xfrm>
              <a:off x="5179494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3;p53">
              <a:extLst>
                <a:ext uri="{FF2B5EF4-FFF2-40B4-BE49-F238E27FC236}">
                  <a16:creationId xmlns:a16="http://schemas.microsoft.com/office/drawing/2014/main" id="{3CDFC867-D4A8-E711-0BC5-356D27297974}"/>
                </a:ext>
              </a:extLst>
            </p:cNvPr>
            <p:cNvSpPr/>
            <p:nvPr/>
          </p:nvSpPr>
          <p:spPr>
            <a:xfrm>
              <a:off x="5179494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4;p53">
              <a:extLst>
                <a:ext uri="{FF2B5EF4-FFF2-40B4-BE49-F238E27FC236}">
                  <a16:creationId xmlns:a16="http://schemas.microsoft.com/office/drawing/2014/main" id="{FD645371-9D6F-E7C3-79F2-F8880184AB67}"/>
                </a:ext>
              </a:extLst>
            </p:cNvPr>
            <p:cNvSpPr/>
            <p:nvPr/>
          </p:nvSpPr>
          <p:spPr>
            <a:xfrm>
              <a:off x="523416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5;p53">
              <a:extLst>
                <a:ext uri="{FF2B5EF4-FFF2-40B4-BE49-F238E27FC236}">
                  <a16:creationId xmlns:a16="http://schemas.microsoft.com/office/drawing/2014/main" id="{346434A7-7F10-291D-53E3-EC63F8E83AB1}"/>
                </a:ext>
              </a:extLst>
            </p:cNvPr>
            <p:cNvSpPr/>
            <p:nvPr/>
          </p:nvSpPr>
          <p:spPr>
            <a:xfrm>
              <a:off x="5234160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6;p53">
              <a:extLst>
                <a:ext uri="{FF2B5EF4-FFF2-40B4-BE49-F238E27FC236}">
                  <a16:creationId xmlns:a16="http://schemas.microsoft.com/office/drawing/2014/main" id="{0CD8D650-BBBA-F8DA-1C67-FAA5FB20222D}"/>
                </a:ext>
              </a:extLst>
            </p:cNvPr>
            <p:cNvSpPr/>
            <p:nvPr/>
          </p:nvSpPr>
          <p:spPr>
            <a:xfrm>
              <a:off x="5234160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7;p53">
              <a:extLst>
                <a:ext uri="{FF2B5EF4-FFF2-40B4-BE49-F238E27FC236}">
                  <a16:creationId xmlns:a16="http://schemas.microsoft.com/office/drawing/2014/main" id="{DF39CEC5-13BB-3507-6436-79FCBA3A14A3}"/>
                </a:ext>
              </a:extLst>
            </p:cNvPr>
            <p:cNvSpPr/>
            <p:nvPr/>
          </p:nvSpPr>
          <p:spPr>
            <a:xfrm>
              <a:off x="5234160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8;p53">
              <a:extLst>
                <a:ext uri="{FF2B5EF4-FFF2-40B4-BE49-F238E27FC236}">
                  <a16:creationId xmlns:a16="http://schemas.microsoft.com/office/drawing/2014/main" id="{6E16BEB6-1487-F676-D5B6-4786F97F4E5F}"/>
                </a:ext>
              </a:extLst>
            </p:cNvPr>
            <p:cNvSpPr/>
            <p:nvPr/>
          </p:nvSpPr>
          <p:spPr>
            <a:xfrm>
              <a:off x="528884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9;p53">
              <a:extLst>
                <a:ext uri="{FF2B5EF4-FFF2-40B4-BE49-F238E27FC236}">
                  <a16:creationId xmlns:a16="http://schemas.microsoft.com/office/drawing/2014/main" id="{4084D204-D600-BDB0-AFBA-B8288F32BB49}"/>
                </a:ext>
              </a:extLst>
            </p:cNvPr>
            <p:cNvSpPr/>
            <p:nvPr/>
          </p:nvSpPr>
          <p:spPr>
            <a:xfrm>
              <a:off x="528884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0;p53">
              <a:extLst>
                <a:ext uri="{FF2B5EF4-FFF2-40B4-BE49-F238E27FC236}">
                  <a16:creationId xmlns:a16="http://schemas.microsoft.com/office/drawing/2014/main" id="{FBA04A63-AB44-CE17-04F1-158442BAE809}"/>
                </a:ext>
              </a:extLst>
            </p:cNvPr>
            <p:cNvSpPr/>
            <p:nvPr/>
          </p:nvSpPr>
          <p:spPr>
            <a:xfrm>
              <a:off x="5288844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1;p53">
              <a:extLst>
                <a:ext uri="{FF2B5EF4-FFF2-40B4-BE49-F238E27FC236}">
                  <a16:creationId xmlns:a16="http://schemas.microsoft.com/office/drawing/2014/main" id="{69BC31EF-A3BB-8477-9F54-0B2EC217A9FE}"/>
                </a:ext>
              </a:extLst>
            </p:cNvPr>
            <p:cNvSpPr/>
            <p:nvPr/>
          </p:nvSpPr>
          <p:spPr>
            <a:xfrm>
              <a:off x="5288844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2;p53">
              <a:extLst>
                <a:ext uri="{FF2B5EF4-FFF2-40B4-BE49-F238E27FC236}">
                  <a16:creationId xmlns:a16="http://schemas.microsoft.com/office/drawing/2014/main" id="{9C91792A-C376-5921-E1C0-5892E7A68D98}"/>
                </a:ext>
              </a:extLst>
            </p:cNvPr>
            <p:cNvSpPr/>
            <p:nvPr/>
          </p:nvSpPr>
          <p:spPr>
            <a:xfrm>
              <a:off x="528884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3;p53">
              <a:extLst>
                <a:ext uri="{FF2B5EF4-FFF2-40B4-BE49-F238E27FC236}">
                  <a16:creationId xmlns:a16="http://schemas.microsoft.com/office/drawing/2014/main" id="{EDBB10E0-F987-42F6-D48E-8E2A86485DB0}"/>
                </a:ext>
              </a:extLst>
            </p:cNvPr>
            <p:cNvSpPr/>
            <p:nvPr/>
          </p:nvSpPr>
          <p:spPr>
            <a:xfrm>
              <a:off x="5999339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4;p53">
              <a:extLst>
                <a:ext uri="{FF2B5EF4-FFF2-40B4-BE49-F238E27FC236}">
                  <a16:creationId xmlns:a16="http://schemas.microsoft.com/office/drawing/2014/main" id="{997426E9-9B23-29F9-FEE0-77CF6BB36C70}"/>
                </a:ext>
              </a:extLst>
            </p:cNvPr>
            <p:cNvSpPr/>
            <p:nvPr/>
          </p:nvSpPr>
          <p:spPr>
            <a:xfrm>
              <a:off x="57807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5;p53">
              <a:extLst>
                <a:ext uri="{FF2B5EF4-FFF2-40B4-BE49-F238E27FC236}">
                  <a16:creationId xmlns:a16="http://schemas.microsoft.com/office/drawing/2014/main" id="{73ED3901-84AC-3C29-D92A-B58A4D1CFB0D}"/>
                </a:ext>
              </a:extLst>
            </p:cNvPr>
            <p:cNvSpPr/>
            <p:nvPr/>
          </p:nvSpPr>
          <p:spPr>
            <a:xfrm>
              <a:off x="57807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6;p53">
              <a:extLst>
                <a:ext uri="{FF2B5EF4-FFF2-40B4-BE49-F238E27FC236}">
                  <a16:creationId xmlns:a16="http://schemas.microsoft.com/office/drawing/2014/main" id="{226CA30B-70E1-D1E4-C4EE-EFC50B60FA8F}"/>
                </a:ext>
              </a:extLst>
            </p:cNvPr>
            <p:cNvSpPr/>
            <p:nvPr/>
          </p:nvSpPr>
          <p:spPr>
            <a:xfrm>
              <a:off x="583544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7;p53">
              <a:extLst>
                <a:ext uri="{FF2B5EF4-FFF2-40B4-BE49-F238E27FC236}">
                  <a16:creationId xmlns:a16="http://schemas.microsoft.com/office/drawing/2014/main" id="{E5B14192-6813-462F-D3F5-C25A6985AF4D}"/>
                </a:ext>
              </a:extLst>
            </p:cNvPr>
            <p:cNvSpPr/>
            <p:nvPr/>
          </p:nvSpPr>
          <p:spPr>
            <a:xfrm>
              <a:off x="5725955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8;p53">
              <a:extLst>
                <a:ext uri="{FF2B5EF4-FFF2-40B4-BE49-F238E27FC236}">
                  <a16:creationId xmlns:a16="http://schemas.microsoft.com/office/drawing/2014/main" id="{97ADAF97-C590-127C-F02B-EEE6E57A5FF4}"/>
                </a:ext>
              </a:extLst>
            </p:cNvPr>
            <p:cNvSpPr/>
            <p:nvPr/>
          </p:nvSpPr>
          <p:spPr>
            <a:xfrm>
              <a:off x="561674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9;p53">
              <a:extLst>
                <a:ext uri="{FF2B5EF4-FFF2-40B4-BE49-F238E27FC236}">
                  <a16:creationId xmlns:a16="http://schemas.microsoft.com/office/drawing/2014/main" id="{C80D69D9-A580-EC97-DB6D-85366D6BEACF}"/>
                </a:ext>
              </a:extLst>
            </p:cNvPr>
            <p:cNvSpPr/>
            <p:nvPr/>
          </p:nvSpPr>
          <p:spPr>
            <a:xfrm>
              <a:off x="5343527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0;p53">
              <a:extLst>
                <a:ext uri="{FF2B5EF4-FFF2-40B4-BE49-F238E27FC236}">
                  <a16:creationId xmlns:a16="http://schemas.microsoft.com/office/drawing/2014/main" id="{BF494EBD-1342-9ECC-679C-EE41BEED059A}"/>
                </a:ext>
              </a:extLst>
            </p:cNvPr>
            <p:cNvSpPr/>
            <p:nvPr/>
          </p:nvSpPr>
          <p:spPr>
            <a:xfrm>
              <a:off x="5507399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1;p53">
              <a:extLst>
                <a:ext uri="{FF2B5EF4-FFF2-40B4-BE49-F238E27FC236}">
                  <a16:creationId xmlns:a16="http://schemas.microsoft.com/office/drawing/2014/main" id="{F3D38D18-2798-428D-0EF9-10361B6C75C4}"/>
                </a:ext>
              </a:extLst>
            </p:cNvPr>
            <p:cNvSpPr/>
            <p:nvPr/>
          </p:nvSpPr>
          <p:spPr>
            <a:xfrm>
              <a:off x="5507399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2;p53">
              <a:extLst>
                <a:ext uri="{FF2B5EF4-FFF2-40B4-BE49-F238E27FC236}">
                  <a16:creationId xmlns:a16="http://schemas.microsoft.com/office/drawing/2014/main" id="{9EAC6F72-70BD-B6E4-E645-87EF7B13AB05}"/>
                </a:ext>
              </a:extLst>
            </p:cNvPr>
            <p:cNvSpPr/>
            <p:nvPr/>
          </p:nvSpPr>
          <p:spPr>
            <a:xfrm>
              <a:off x="5452716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3;p53">
              <a:extLst>
                <a:ext uri="{FF2B5EF4-FFF2-40B4-BE49-F238E27FC236}">
                  <a16:creationId xmlns:a16="http://schemas.microsoft.com/office/drawing/2014/main" id="{C021882E-7F38-7A3E-9BFA-4BECB7BF2C27}"/>
                </a:ext>
              </a:extLst>
            </p:cNvPr>
            <p:cNvSpPr/>
            <p:nvPr/>
          </p:nvSpPr>
          <p:spPr>
            <a:xfrm>
              <a:off x="5452716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4;p53">
              <a:extLst>
                <a:ext uri="{FF2B5EF4-FFF2-40B4-BE49-F238E27FC236}">
                  <a16:creationId xmlns:a16="http://schemas.microsoft.com/office/drawing/2014/main" id="{6E806A0A-E672-682B-499D-06EA870508BE}"/>
                </a:ext>
              </a:extLst>
            </p:cNvPr>
            <p:cNvSpPr/>
            <p:nvPr/>
          </p:nvSpPr>
          <p:spPr>
            <a:xfrm>
              <a:off x="5398193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5;p53">
              <a:extLst>
                <a:ext uri="{FF2B5EF4-FFF2-40B4-BE49-F238E27FC236}">
                  <a16:creationId xmlns:a16="http://schemas.microsoft.com/office/drawing/2014/main" id="{B4AF23D2-45BF-2BFD-E427-9F8CDED33D14}"/>
                </a:ext>
              </a:extLst>
            </p:cNvPr>
            <p:cNvSpPr/>
            <p:nvPr/>
          </p:nvSpPr>
          <p:spPr>
            <a:xfrm>
              <a:off x="5398193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6;p53">
              <a:extLst>
                <a:ext uri="{FF2B5EF4-FFF2-40B4-BE49-F238E27FC236}">
                  <a16:creationId xmlns:a16="http://schemas.microsoft.com/office/drawing/2014/main" id="{86B4A94B-4980-3A46-3167-333DBAF05E83}"/>
                </a:ext>
              </a:extLst>
            </p:cNvPr>
            <p:cNvSpPr/>
            <p:nvPr/>
          </p:nvSpPr>
          <p:spPr>
            <a:xfrm>
              <a:off x="5944655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7;p53">
              <a:extLst>
                <a:ext uri="{FF2B5EF4-FFF2-40B4-BE49-F238E27FC236}">
                  <a16:creationId xmlns:a16="http://schemas.microsoft.com/office/drawing/2014/main" id="{68ED3BF6-8D8B-C3F3-3025-3AC71137823E}"/>
                </a:ext>
              </a:extLst>
            </p:cNvPr>
            <p:cNvSpPr/>
            <p:nvPr/>
          </p:nvSpPr>
          <p:spPr>
            <a:xfrm>
              <a:off x="5889989" y="4075010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8;p53">
              <a:extLst>
                <a:ext uri="{FF2B5EF4-FFF2-40B4-BE49-F238E27FC236}">
                  <a16:creationId xmlns:a16="http://schemas.microsoft.com/office/drawing/2014/main" id="{E84EEB01-94EF-BB76-8388-D205F9DD8959}"/>
                </a:ext>
              </a:extLst>
            </p:cNvPr>
            <p:cNvSpPr/>
            <p:nvPr/>
          </p:nvSpPr>
          <p:spPr>
            <a:xfrm>
              <a:off x="5889989" y="402032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9;p53">
              <a:extLst>
                <a:ext uri="{FF2B5EF4-FFF2-40B4-BE49-F238E27FC236}">
                  <a16:creationId xmlns:a16="http://schemas.microsoft.com/office/drawing/2014/main" id="{5AAFBB4B-BAF2-E5A5-67CC-88B133EC38B7}"/>
                </a:ext>
              </a:extLst>
            </p:cNvPr>
            <p:cNvSpPr/>
            <p:nvPr/>
          </p:nvSpPr>
          <p:spPr>
            <a:xfrm>
              <a:off x="583544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;p53">
              <a:extLst>
                <a:ext uri="{FF2B5EF4-FFF2-40B4-BE49-F238E27FC236}">
                  <a16:creationId xmlns:a16="http://schemas.microsoft.com/office/drawing/2014/main" id="{44AE138B-36CF-0A81-2D57-E7F4B88334AC}"/>
                </a:ext>
              </a:extLst>
            </p:cNvPr>
            <p:cNvSpPr/>
            <p:nvPr/>
          </p:nvSpPr>
          <p:spPr>
            <a:xfrm>
              <a:off x="5507399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31;p53">
              <a:extLst>
                <a:ext uri="{FF2B5EF4-FFF2-40B4-BE49-F238E27FC236}">
                  <a16:creationId xmlns:a16="http://schemas.microsoft.com/office/drawing/2014/main" id="{343B6B38-3AC3-EDD2-6C4D-628AEB9FC26E}"/>
                </a:ext>
              </a:extLst>
            </p:cNvPr>
            <p:cNvSpPr/>
            <p:nvPr/>
          </p:nvSpPr>
          <p:spPr>
            <a:xfrm>
              <a:off x="5562083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32;p53">
              <a:extLst>
                <a:ext uri="{FF2B5EF4-FFF2-40B4-BE49-F238E27FC236}">
                  <a16:creationId xmlns:a16="http://schemas.microsoft.com/office/drawing/2014/main" id="{F6D9368A-3496-FA76-865F-4562167C514E}"/>
                </a:ext>
              </a:extLst>
            </p:cNvPr>
            <p:cNvSpPr/>
            <p:nvPr/>
          </p:nvSpPr>
          <p:spPr>
            <a:xfrm>
              <a:off x="5562083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33;p53">
              <a:extLst>
                <a:ext uri="{FF2B5EF4-FFF2-40B4-BE49-F238E27FC236}">
                  <a16:creationId xmlns:a16="http://schemas.microsoft.com/office/drawing/2014/main" id="{6C5CFDAC-0989-5481-1634-1BF3CE36E6A1}"/>
                </a:ext>
              </a:extLst>
            </p:cNvPr>
            <p:cNvSpPr/>
            <p:nvPr/>
          </p:nvSpPr>
          <p:spPr>
            <a:xfrm>
              <a:off x="5562083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34;p53">
              <a:extLst>
                <a:ext uri="{FF2B5EF4-FFF2-40B4-BE49-F238E27FC236}">
                  <a16:creationId xmlns:a16="http://schemas.microsoft.com/office/drawing/2014/main" id="{89593D7D-F7D4-7A16-EB92-DE299F1B95EF}"/>
                </a:ext>
              </a:extLst>
            </p:cNvPr>
            <p:cNvSpPr/>
            <p:nvPr/>
          </p:nvSpPr>
          <p:spPr>
            <a:xfrm>
              <a:off x="5562083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35;p53">
              <a:extLst>
                <a:ext uri="{FF2B5EF4-FFF2-40B4-BE49-F238E27FC236}">
                  <a16:creationId xmlns:a16="http://schemas.microsoft.com/office/drawing/2014/main" id="{37BAAA9F-F052-485F-84B1-C1BC22CA9A54}"/>
                </a:ext>
              </a:extLst>
            </p:cNvPr>
            <p:cNvSpPr/>
            <p:nvPr/>
          </p:nvSpPr>
          <p:spPr>
            <a:xfrm>
              <a:off x="5562083" y="37471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36;p53">
              <a:extLst>
                <a:ext uri="{FF2B5EF4-FFF2-40B4-BE49-F238E27FC236}">
                  <a16:creationId xmlns:a16="http://schemas.microsoft.com/office/drawing/2014/main" id="{3D69B762-42BA-7B7D-2C7D-C0F9063647C4}"/>
                </a:ext>
              </a:extLst>
            </p:cNvPr>
            <p:cNvSpPr/>
            <p:nvPr/>
          </p:nvSpPr>
          <p:spPr>
            <a:xfrm>
              <a:off x="5562083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37;p53">
              <a:extLst>
                <a:ext uri="{FF2B5EF4-FFF2-40B4-BE49-F238E27FC236}">
                  <a16:creationId xmlns:a16="http://schemas.microsoft.com/office/drawing/2014/main" id="{3AB8B83C-479B-1827-E954-C51652221272}"/>
                </a:ext>
              </a:extLst>
            </p:cNvPr>
            <p:cNvSpPr/>
            <p:nvPr/>
          </p:nvSpPr>
          <p:spPr>
            <a:xfrm>
              <a:off x="5562083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38;p53">
              <a:extLst>
                <a:ext uri="{FF2B5EF4-FFF2-40B4-BE49-F238E27FC236}">
                  <a16:creationId xmlns:a16="http://schemas.microsoft.com/office/drawing/2014/main" id="{FBC930AA-89FE-79D7-4A9D-6CE3F48B3F71}"/>
                </a:ext>
              </a:extLst>
            </p:cNvPr>
            <p:cNvSpPr/>
            <p:nvPr/>
          </p:nvSpPr>
          <p:spPr>
            <a:xfrm>
              <a:off x="5507399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39;p53">
              <a:extLst>
                <a:ext uri="{FF2B5EF4-FFF2-40B4-BE49-F238E27FC236}">
                  <a16:creationId xmlns:a16="http://schemas.microsoft.com/office/drawing/2014/main" id="{66F756A1-8E99-6EFA-F173-5EFA36C71365}"/>
                </a:ext>
              </a:extLst>
            </p:cNvPr>
            <p:cNvSpPr/>
            <p:nvPr/>
          </p:nvSpPr>
          <p:spPr>
            <a:xfrm>
              <a:off x="5507399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40;p53">
              <a:extLst>
                <a:ext uri="{FF2B5EF4-FFF2-40B4-BE49-F238E27FC236}">
                  <a16:creationId xmlns:a16="http://schemas.microsoft.com/office/drawing/2014/main" id="{43D87FE4-D933-942B-431D-C9B2DD540D28}"/>
                </a:ext>
              </a:extLst>
            </p:cNvPr>
            <p:cNvSpPr/>
            <p:nvPr/>
          </p:nvSpPr>
          <p:spPr>
            <a:xfrm>
              <a:off x="5507399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41;p53">
              <a:extLst>
                <a:ext uri="{FF2B5EF4-FFF2-40B4-BE49-F238E27FC236}">
                  <a16:creationId xmlns:a16="http://schemas.microsoft.com/office/drawing/2014/main" id="{05152D89-F504-B715-EE19-4AA7F5531BC8}"/>
                </a:ext>
              </a:extLst>
            </p:cNvPr>
            <p:cNvSpPr/>
            <p:nvPr/>
          </p:nvSpPr>
          <p:spPr>
            <a:xfrm>
              <a:off x="5452716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42;p53">
              <a:extLst>
                <a:ext uri="{FF2B5EF4-FFF2-40B4-BE49-F238E27FC236}">
                  <a16:creationId xmlns:a16="http://schemas.microsoft.com/office/drawing/2014/main" id="{0FA6E636-7B70-6900-6B09-53D6036BEBF6}"/>
                </a:ext>
              </a:extLst>
            </p:cNvPr>
            <p:cNvSpPr/>
            <p:nvPr/>
          </p:nvSpPr>
          <p:spPr>
            <a:xfrm>
              <a:off x="5452716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43;p53">
              <a:extLst>
                <a:ext uri="{FF2B5EF4-FFF2-40B4-BE49-F238E27FC236}">
                  <a16:creationId xmlns:a16="http://schemas.microsoft.com/office/drawing/2014/main" id="{39A0B1C2-F642-6645-19F3-CB972C570223}"/>
                </a:ext>
              </a:extLst>
            </p:cNvPr>
            <p:cNvSpPr/>
            <p:nvPr/>
          </p:nvSpPr>
          <p:spPr>
            <a:xfrm>
              <a:off x="5452716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44;p53">
              <a:extLst>
                <a:ext uri="{FF2B5EF4-FFF2-40B4-BE49-F238E27FC236}">
                  <a16:creationId xmlns:a16="http://schemas.microsoft.com/office/drawing/2014/main" id="{C5DEC391-3F14-7638-F7BD-93978ED3E121}"/>
                </a:ext>
              </a:extLst>
            </p:cNvPr>
            <p:cNvSpPr/>
            <p:nvPr/>
          </p:nvSpPr>
          <p:spPr>
            <a:xfrm>
              <a:off x="5452716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45;p53">
              <a:extLst>
                <a:ext uri="{FF2B5EF4-FFF2-40B4-BE49-F238E27FC236}">
                  <a16:creationId xmlns:a16="http://schemas.microsoft.com/office/drawing/2014/main" id="{837E243C-84BB-8090-1CF3-5B5D678025BA}"/>
                </a:ext>
              </a:extLst>
            </p:cNvPr>
            <p:cNvSpPr/>
            <p:nvPr/>
          </p:nvSpPr>
          <p:spPr>
            <a:xfrm>
              <a:off x="5398193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46;p53">
              <a:extLst>
                <a:ext uri="{FF2B5EF4-FFF2-40B4-BE49-F238E27FC236}">
                  <a16:creationId xmlns:a16="http://schemas.microsoft.com/office/drawing/2014/main" id="{41582DBD-AFB4-114E-E24D-59EA406B92B7}"/>
                </a:ext>
              </a:extLst>
            </p:cNvPr>
            <p:cNvSpPr/>
            <p:nvPr/>
          </p:nvSpPr>
          <p:spPr>
            <a:xfrm>
              <a:off x="5398193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47;p53">
              <a:extLst>
                <a:ext uri="{FF2B5EF4-FFF2-40B4-BE49-F238E27FC236}">
                  <a16:creationId xmlns:a16="http://schemas.microsoft.com/office/drawing/2014/main" id="{9136DC7F-F33A-6516-D783-216672FB2969}"/>
                </a:ext>
              </a:extLst>
            </p:cNvPr>
            <p:cNvSpPr/>
            <p:nvPr/>
          </p:nvSpPr>
          <p:spPr>
            <a:xfrm>
              <a:off x="5398193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48;p53">
              <a:extLst>
                <a:ext uri="{FF2B5EF4-FFF2-40B4-BE49-F238E27FC236}">
                  <a16:creationId xmlns:a16="http://schemas.microsoft.com/office/drawing/2014/main" id="{99FDEF2B-1B63-E452-5BEC-87604E9282D5}"/>
                </a:ext>
              </a:extLst>
            </p:cNvPr>
            <p:cNvSpPr/>
            <p:nvPr/>
          </p:nvSpPr>
          <p:spPr>
            <a:xfrm>
              <a:off x="5398193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49;p53">
              <a:extLst>
                <a:ext uri="{FF2B5EF4-FFF2-40B4-BE49-F238E27FC236}">
                  <a16:creationId xmlns:a16="http://schemas.microsoft.com/office/drawing/2014/main" id="{2510D01D-CF4D-0A94-C3E8-EE643020C0DA}"/>
                </a:ext>
              </a:extLst>
            </p:cNvPr>
            <p:cNvSpPr/>
            <p:nvPr/>
          </p:nvSpPr>
          <p:spPr>
            <a:xfrm>
              <a:off x="5343527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50;p53">
              <a:extLst>
                <a:ext uri="{FF2B5EF4-FFF2-40B4-BE49-F238E27FC236}">
                  <a16:creationId xmlns:a16="http://schemas.microsoft.com/office/drawing/2014/main" id="{32029A79-672E-1F7A-814E-AB2D4D23D65C}"/>
                </a:ext>
              </a:extLst>
            </p:cNvPr>
            <p:cNvSpPr/>
            <p:nvPr/>
          </p:nvSpPr>
          <p:spPr>
            <a:xfrm>
              <a:off x="5343527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51;p53">
              <a:extLst>
                <a:ext uri="{FF2B5EF4-FFF2-40B4-BE49-F238E27FC236}">
                  <a16:creationId xmlns:a16="http://schemas.microsoft.com/office/drawing/2014/main" id="{45BCB90C-7DD9-8B72-8CF6-7549BD452439}"/>
                </a:ext>
              </a:extLst>
            </p:cNvPr>
            <p:cNvSpPr/>
            <p:nvPr/>
          </p:nvSpPr>
          <p:spPr>
            <a:xfrm>
              <a:off x="5343527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52;p53">
              <a:extLst>
                <a:ext uri="{FF2B5EF4-FFF2-40B4-BE49-F238E27FC236}">
                  <a16:creationId xmlns:a16="http://schemas.microsoft.com/office/drawing/2014/main" id="{6EF6AE4C-6BAE-8527-6479-F47754F34FFC}"/>
                </a:ext>
              </a:extLst>
            </p:cNvPr>
            <p:cNvSpPr/>
            <p:nvPr/>
          </p:nvSpPr>
          <p:spPr>
            <a:xfrm>
              <a:off x="528884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53;p53">
              <a:extLst>
                <a:ext uri="{FF2B5EF4-FFF2-40B4-BE49-F238E27FC236}">
                  <a16:creationId xmlns:a16="http://schemas.microsoft.com/office/drawing/2014/main" id="{32FDA6CE-FFC9-B097-8A8A-CB88A7CDC4E5}"/>
                </a:ext>
              </a:extLst>
            </p:cNvPr>
            <p:cNvSpPr/>
            <p:nvPr/>
          </p:nvSpPr>
          <p:spPr>
            <a:xfrm>
              <a:off x="528884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54;p53">
              <a:extLst>
                <a:ext uri="{FF2B5EF4-FFF2-40B4-BE49-F238E27FC236}">
                  <a16:creationId xmlns:a16="http://schemas.microsoft.com/office/drawing/2014/main" id="{973E90DC-6CFA-3D25-CC14-B41A0BCEBF52}"/>
                </a:ext>
              </a:extLst>
            </p:cNvPr>
            <p:cNvSpPr/>
            <p:nvPr/>
          </p:nvSpPr>
          <p:spPr>
            <a:xfrm>
              <a:off x="5234160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55;p53">
              <a:extLst>
                <a:ext uri="{FF2B5EF4-FFF2-40B4-BE49-F238E27FC236}">
                  <a16:creationId xmlns:a16="http://schemas.microsoft.com/office/drawing/2014/main" id="{7810EAA5-3A0B-0E37-1D0B-07873B9F79B6}"/>
                </a:ext>
              </a:extLst>
            </p:cNvPr>
            <p:cNvSpPr/>
            <p:nvPr/>
          </p:nvSpPr>
          <p:spPr>
            <a:xfrm>
              <a:off x="5234160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56;p53">
              <a:extLst>
                <a:ext uri="{FF2B5EF4-FFF2-40B4-BE49-F238E27FC236}">
                  <a16:creationId xmlns:a16="http://schemas.microsoft.com/office/drawing/2014/main" id="{ABF81A7C-8185-7371-6536-C8E13DD57DAC}"/>
                </a:ext>
              </a:extLst>
            </p:cNvPr>
            <p:cNvSpPr/>
            <p:nvPr/>
          </p:nvSpPr>
          <p:spPr>
            <a:xfrm>
              <a:off x="5179494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57;p53">
              <a:extLst>
                <a:ext uri="{FF2B5EF4-FFF2-40B4-BE49-F238E27FC236}">
                  <a16:creationId xmlns:a16="http://schemas.microsoft.com/office/drawing/2014/main" id="{CED517C3-8478-0994-80CF-0EFD81A97794}"/>
                </a:ext>
              </a:extLst>
            </p:cNvPr>
            <p:cNvSpPr/>
            <p:nvPr/>
          </p:nvSpPr>
          <p:spPr>
            <a:xfrm>
              <a:off x="517949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58;p53">
              <a:extLst>
                <a:ext uri="{FF2B5EF4-FFF2-40B4-BE49-F238E27FC236}">
                  <a16:creationId xmlns:a16="http://schemas.microsoft.com/office/drawing/2014/main" id="{E7655FF8-ACD4-BAA5-4C76-387678E00A07}"/>
                </a:ext>
              </a:extLst>
            </p:cNvPr>
            <p:cNvSpPr/>
            <p:nvPr/>
          </p:nvSpPr>
          <p:spPr>
            <a:xfrm>
              <a:off x="5179494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59;p53">
              <a:extLst>
                <a:ext uri="{FF2B5EF4-FFF2-40B4-BE49-F238E27FC236}">
                  <a16:creationId xmlns:a16="http://schemas.microsoft.com/office/drawing/2014/main" id="{792225A9-6BC4-B6FC-6682-8DDDA4B3BCEB}"/>
                </a:ext>
              </a:extLst>
            </p:cNvPr>
            <p:cNvSpPr/>
            <p:nvPr/>
          </p:nvSpPr>
          <p:spPr>
            <a:xfrm>
              <a:off x="5124954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60;p53">
              <a:extLst>
                <a:ext uri="{FF2B5EF4-FFF2-40B4-BE49-F238E27FC236}">
                  <a16:creationId xmlns:a16="http://schemas.microsoft.com/office/drawing/2014/main" id="{C9F90AF9-FF1D-BC2C-879A-F47630AB821B}"/>
                </a:ext>
              </a:extLst>
            </p:cNvPr>
            <p:cNvSpPr/>
            <p:nvPr/>
          </p:nvSpPr>
          <p:spPr>
            <a:xfrm>
              <a:off x="5124954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61;p53">
              <a:extLst>
                <a:ext uri="{FF2B5EF4-FFF2-40B4-BE49-F238E27FC236}">
                  <a16:creationId xmlns:a16="http://schemas.microsoft.com/office/drawing/2014/main" id="{E0206C58-F04C-C0EA-A3C3-861C6438B276}"/>
                </a:ext>
              </a:extLst>
            </p:cNvPr>
            <p:cNvSpPr/>
            <p:nvPr/>
          </p:nvSpPr>
          <p:spPr>
            <a:xfrm>
              <a:off x="5124954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62;p53">
              <a:extLst>
                <a:ext uri="{FF2B5EF4-FFF2-40B4-BE49-F238E27FC236}">
                  <a16:creationId xmlns:a16="http://schemas.microsoft.com/office/drawing/2014/main" id="{BC7FF58B-2C0E-9778-967D-384160B53493}"/>
                </a:ext>
              </a:extLst>
            </p:cNvPr>
            <p:cNvSpPr/>
            <p:nvPr/>
          </p:nvSpPr>
          <p:spPr>
            <a:xfrm>
              <a:off x="507028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63;p53">
              <a:extLst>
                <a:ext uri="{FF2B5EF4-FFF2-40B4-BE49-F238E27FC236}">
                  <a16:creationId xmlns:a16="http://schemas.microsoft.com/office/drawing/2014/main" id="{916A25C4-5898-328D-E90C-202AB79121CB}"/>
                </a:ext>
              </a:extLst>
            </p:cNvPr>
            <p:cNvSpPr/>
            <p:nvPr/>
          </p:nvSpPr>
          <p:spPr>
            <a:xfrm>
              <a:off x="507028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64;p53">
              <a:extLst>
                <a:ext uri="{FF2B5EF4-FFF2-40B4-BE49-F238E27FC236}">
                  <a16:creationId xmlns:a16="http://schemas.microsoft.com/office/drawing/2014/main" id="{D9A8024C-309A-FB3D-31AB-5E3244E0DF27}"/>
                </a:ext>
              </a:extLst>
            </p:cNvPr>
            <p:cNvSpPr/>
            <p:nvPr/>
          </p:nvSpPr>
          <p:spPr>
            <a:xfrm>
              <a:off x="5070288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65;p53">
              <a:extLst>
                <a:ext uri="{FF2B5EF4-FFF2-40B4-BE49-F238E27FC236}">
                  <a16:creationId xmlns:a16="http://schemas.microsoft.com/office/drawing/2014/main" id="{5E755CC6-C732-6459-E878-6332703BA1B1}"/>
                </a:ext>
              </a:extLst>
            </p:cNvPr>
            <p:cNvSpPr/>
            <p:nvPr/>
          </p:nvSpPr>
          <p:spPr>
            <a:xfrm>
              <a:off x="5070288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66;p53">
              <a:extLst>
                <a:ext uri="{FF2B5EF4-FFF2-40B4-BE49-F238E27FC236}">
                  <a16:creationId xmlns:a16="http://schemas.microsoft.com/office/drawing/2014/main" id="{78DE1F01-506D-6B9A-08F6-4F0CC8B8A19A}"/>
                </a:ext>
              </a:extLst>
            </p:cNvPr>
            <p:cNvSpPr/>
            <p:nvPr/>
          </p:nvSpPr>
          <p:spPr>
            <a:xfrm>
              <a:off x="4086571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67;p53">
              <a:extLst>
                <a:ext uri="{FF2B5EF4-FFF2-40B4-BE49-F238E27FC236}">
                  <a16:creationId xmlns:a16="http://schemas.microsoft.com/office/drawing/2014/main" id="{6701150B-E83A-B030-9D58-229DD417145E}"/>
                </a:ext>
              </a:extLst>
            </p:cNvPr>
            <p:cNvSpPr/>
            <p:nvPr/>
          </p:nvSpPr>
          <p:spPr>
            <a:xfrm>
              <a:off x="4086571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68;p53">
              <a:extLst>
                <a:ext uri="{FF2B5EF4-FFF2-40B4-BE49-F238E27FC236}">
                  <a16:creationId xmlns:a16="http://schemas.microsoft.com/office/drawing/2014/main" id="{CF172BE8-E99B-4450-41BE-7EBA9EFA5B42}"/>
                </a:ext>
              </a:extLst>
            </p:cNvPr>
            <p:cNvSpPr/>
            <p:nvPr/>
          </p:nvSpPr>
          <p:spPr>
            <a:xfrm>
              <a:off x="4086571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69;p53">
              <a:extLst>
                <a:ext uri="{FF2B5EF4-FFF2-40B4-BE49-F238E27FC236}">
                  <a16:creationId xmlns:a16="http://schemas.microsoft.com/office/drawing/2014/main" id="{82A01F03-494E-4D57-0992-EC3F132A5215}"/>
                </a:ext>
              </a:extLst>
            </p:cNvPr>
            <p:cNvSpPr/>
            <p:nvPr/>
          </p:nvSpPr>
          <p:spPr>
            <a:xfrm>
              <a:off x="403188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70;p53">
              <a:extLst>
                <a:ext uri="{FF2B5EF4-FFF2-40B4-BE49-F238E27FC236}">
                  <a16:creationId xmlns:a16="http://schemas.microsoft.com/office/drawing/2014/main" id="{2EA487F5-DF6B-38A2-B65B-B53ED38B3FF3}"/>
                </a:ext>
              </a:extLst>
            </p:cNvPr>
            <p:cNvSpPr/>
            <p:nvPr/>
          </p:nvSpPr>
          <p:spPr>
            <a:xfrm>
              <a:off x="4031887" y="3692564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71;p53">
              <a:extLst>
                <a:ext uri="{FF2B5EF4-FFF2-40B4-BE49-F238E27FC236}">
                  <a16:creationId xmlns:a16="http://schemas.microsoft.com/office/drawing/2014/main" id="{8E7E7E06-E34B-2BE2-04C8-C5DE8260972D}"/>
                </a:ext>
              </a:extLst>
            </p:cNvPr>
            <p:cNvSpPr/>
            <p:nvPr/>
          </p:nvSpPr>
          <p:spPr>
            <a:xfrm>
              <a:off x="403188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72;p53">
              <a:extLst>
                <a:ext uri="{FF2B5EF4-FFF2-40B4-BE49-F238E27FC236}">
                  <a16:creationId xmlns:a16="http://schemas.microsoft.com/office/drawing/2014/main" id="{1CEFCED0-CC5E-9573-49D8-AF4422CBF984}"/>
                </a:ext>
              </a:extLst>
            </p:cNvPr>
            <p:cNvSpPr/>
            <p:nvPr/>
          </p:nvSpPr>
          <p:spPr>
            <a:xfrm>
              <a:off x="3977203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73;p53">
              <a:extLst>
                <a:ext uri="{FF2B5EF4-FFF2-40B4-BE49-F238E27FC236}">
                  <a16:creationId xmlns:a16="http://schemas.microsoft.com/office/drawing/2014/main" id="{FCDBB40B-9B7A-66EE-F0F6-6A12CE9F7EFC}"/>
                </a:ext>
              </a:extLst>
            </p:cNvPr>
            <p:cNvSpPr/>
            <p:nvPr/>
          </p:nvSpPr>
          <p:spPr>
            <a:xfrm>
              <a:off x="3977203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74;p53">
              <a:extLst>
                <a:ext uri="{FF2B5EF4-FFF2-40B4-BE49-F238E27FC236}">
                  <a16:creationId xmlns:a16="http://schemas.microsoft.com/office/drawing/2014/main" id="{C90F716A-CDCF-B748-A589-4D138E62C306}"/>
                </a:ext>
              </a:extLst>
            </p:cNvPr>
            <p:cNvSpPr/>
            <p:nvPr/>
          </p:nvSpPr>
          <p:spPr>
            <a:xfrm>
              <a:off x="370412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75;p53">
              <a:extLst>
                <a:ext uri="{FF2B5EF4-FFF2-40B4-BE49-F238E27FC236}">
                  <a16:creationId xmlns:a16="http://schemas.microsoft.com/office/drawing/2014/main" id="{5309CE10-CF5B-8B67-CB76-4D4D74FE9FBD}"/>
                </a:ext>
              </a:extLst>
            </p:cNvPr>
            <p:cNvSpPr/>
            <p:nvPr/>
          </p:nvSpPr>
          <p:spPr>
            <a:xfrm>
              <a:off x="370412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76;p53">
              <a:extLst>
                <a:ext uri="{FF2B5EF4-FFF2-40B4-BE49-F238E27FC236}">
                  <a16:creationId xmlns:a16="http://schemas.microsoft.com/office/drawing/2014/main" id="{E502A254-DF97-6D7C-79AE-3DDB82DC8F9E}"/>
                </a:ext>
              </a:extLst>
            </p:cNvPr>
            <p:cNvSpPr/>
            <p:nvPr/>
          </p:nvSpPr>
          <p:spPr>
            <a:xfrm>
              <a:off x="370412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77;p53">
              <a:extLst>
                <a:ext uri="{FF2B5EF4-FFF2-40B4-BE49-F238E27FC236}">
                  <a16:creationId xmlns:a16="http://schemas.microsoft.com/office/drawing/2014/main" id="{FB507536-736B-6294-8DB6-9340DD099760}"/>
                </a:ext>
              </a:extLst>
            </p:cNvPr>
            <p:cNvSpPr/>
            <p:nvPr/>
          </p:nvSpPr>
          <p:spPr>
            <a:xfrm>
              <a:off x="370412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78;p53">
              <a:extLst>
                <a:ext uri="{FF2B5EF4-FFF2-40B4-BE49-F238E27FC236}">
                  <a16:creationId xmlns:a16="http://schemas.microsoft.com/office/drawing/2014/main" id="{9D13BE44-4B68-750C-4A78-D5A33D0CC1DF}"/>
                </a:ext>
              </a:extLst>
            </p:cNvPr>
            <p:cNvSpPr/>
            <p:nvPr/>
          </p:nvSpPr>
          <p:spPr>
            <a:xfrm>
              <a:off x="370412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79;p53">
              <a:extLst>
                <a:ext uri="{FF2B5EF4-FFF2-40B4-BE49-F238E27FC236}">
                  <a16:creationId xmlns:a16="http://schemas.microsoft.com/office/drawing/2014/main" id="{AC17E051-9C8F-C6FC-DF1E-A33B1F8B86A9}"/>
                </a:ext>
              </a:extLst>
            </p:cNvPr>
            <p:cNvSpPr/>
            <p:nvPr/>
          </p:nvSpPr>
          <p:spPr>
            <a:xfrm>
              <a:off x="3704125" y="32006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80;p53">
              <a:extLst>
                <a:ext uri="{FF2B5EF4-FFF2-40B4-BE49-F238E27FC236}">
                  <a16:creationId xmlns:a16="http://schemas.microsoft.com/office/drawing/2014/main" id="{D40D26AA-C5AF-D54E-4C00-0E3B89414901}"/>
                </a:ext>
              </a:extLst>
            </p:cNvPr>
            <p:cNvSpPr/>
            <p:nvPr/>
          </p:nvSpPr>
          <p:spPr>
            <a:xfrm>
              <a:off x="370412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81;p53">
              <a:extLst>
                <a:ext uri="{FF2B5EF4-FFF2-40B4-BE49-F238E27FC236}">
                  <a16:creationId xmlns:a16="http://schemas.microsoft.com/office/drawing/2014/main" id="{65C6FB38-12A0-6B04-C17E-0A429B2F1ED2}"/>
                </a:ext>
              </a:extLst>
            </p:cNvPr>
            <p:cNvSpPr/>
            <p:nvPr/>
          </p:nvSpPr>
          <p:spPr>
            <a:xfrm>
              <a:off x="370412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82;p53">
              <a:extLst>
                <a:ext uri="{FF2B5EF4-FFF2-40B4-BE49-F238E27FC236}">
                  <a16:creationId xmlns:a16="http://schemas.microsoft.com/office/drawing/2014/main" id="{686FE457-8503-91D2-963A-89D3EB9817DB}"/>
                </a:ext>
              </a:extLst>
            </p:cNvPr>
            <p:cNvSpPr/>
            <p:nvPr/>
          </p:nvSpPr>
          <p:spPr>
            <a:xfrm>
              <a:off x="370412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83;p53">
              <a:extLst>
                <a:ext uri="{FF2B5EF4-FFF2-40B4-BE49-F238E27FC236}">
                  <a16:creationId xmlns:a16="http://schemas.microsoft.com/office/drawing/2014/main" id="{0C214AB1-4D42-05C9-627C-B37B0153565A}"/>
                </a:ext>
              </a:extLst>
            </p:cNvPr>
            <p:cNvSpPr/>
            <p:nvPr/>
          </p:nvSpPr>
          <p:spPr>
            <a:xfrm>
              <a:off x="37041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84;p53">
              <a:extLst>
                <a:ext uri="{FF2B5EF4-FFF2-40B4-BE49-F238E27FC236}">
                  <a16:creationId xmlns:a16="http://schemas.microsoft.com/office/drawing/2014/main" id="{49BA3FFE-2E2F-2220-B4EA-A802E01071DA}"/>
                </a:ext>
              </a:extLst>
            </p:cNvPr>
            <p:cNvSpPr/>
            <p:nvPr/>
          </p:nvSpPr>
          <p:spPr>
            <a:xfrm>
              <a:off x="370412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85;p53">
              <a:extLst>
                <a:ext uri="{FF2B5EF4-FFF2-40B4-BE49-F238E27FC236}">
                  <a16:creationId xmlns:a16="http://schemas.microsoft.com/office/drawing/2014/main" id="{E3DF83CB-5510-0456-2030-9843EF9FC5BA}"/>
                </a:ext>
              </a:extLst>
            </p:cNvPr>
            <p:cNvSpPr/>
            <p:nvPr/>
          </p:nvSpPr>
          <p:spPr>
            <a:xfrm>
              <a:off x="37041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86;p53">
              <a:extLst>
                <a:ext uri="{FF2B5EF4-FFF2-40B4-BE49-F238E27FC236}">
                  <a16:creationId xmlns:a16="http://schemas.microsoft.com/office/drawing/2014/main" id="{D57B3A79-7415-D169-9A2F-41C9EC0561CA}"/>
                </a:ext>
              </a:extLst>
            </p:cNvPr>
            <p:cNvSpPr/>
            <p:nvPr/>
          </p:nvSpPr>
          <p:spPr>
            <a:xfrm>
              <a:off x="37041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87;p53">
              <a:extLst>
                <a:ext uri="{FF2B5EF4-FFF2-40B4-BE49-F238E27FC236}">
                  <a16:creationId xmlns:a16="http://schemas.microsoft.com/office/drawing/2014/main" id="{ACE97B5E-94DE-F735-8F6F-081887E4A149}"/>
                </a:ext>
              </a:extLst>
            </p:cNvPr>
            <p:cNvSpPr/>
            <p:nvPr/>
          </p:nvSpPr>
          <p:spPr>
            <a:xfrm>
              <a:off x="370412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88;p53">
              <a:extLst>
                <a:ext uri="{FF2B5EF4-FFF2-40B4-BE49-F238E27FC236}">
                  <a16:creationId xmlns:a16="http://schemas.microsoft.com/office/drawing/2014/main" id="{4058EA45-4D63-2BB4-9708-3130355BD92A}"/>
                </a:ext>
              </a:extLst>
            </p:cNvPr>
            <p:cNvSpPr/>
            <p:nvPr/>
          </p:nvSpPr>
          <p:spPr>
            <a:xfrm>
              <a:off x="370412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89;p53">
              <a:extLst>
                <a:ext uri="{FF2B5EF4-FFF2-40B4-BE49-F238E27FC236}">
                  <a16:creationId xmlns:a16="http://schemas.microsoft.com/office/drawing/2014/main" id="{A00147B6-000C-E373-3484-FA6DEDB0231B}"/>
                </a:ext>
              </a:extLst>
            </p:cNvPr>
            <p:cNvSpPr/>
            <p:nvPr/>
          </p:nvSpPr>
          <p:spPr>
            <a:xfrm>
              <a:off x="37041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90;p53">
              <a:extLst>
                <a:ext uri="{FF2B5EF4-FFF2-40B4-BE49-F238E27FC236}">
                  <a16:creationId xmlns:a16="http://schemas.microsoft.com/office/drawing/2014/main" id="{D1448814-39B1-629C-ACBB-B2CD0625876A}"/>
                </a:ext>
              </a:extLst>
            </p:cNvPr>
            <p:cNvSpPr/>
            <p:nvPr/>
          </p:nvSpPr>
          <p:spPr>
            <a:xfrm>
              <a:off x="375864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91;p53">
              <a:extLst>
                <a:ext uri="{FF2B5EF4-FFF2-40B4-BE49-F238E27FC236}">
                  <a16:creationId xmlns:a16="http://schemas.microsoft.com/office/drawing/2014/main" id="{442F3B1A-003D-C65D-42D8-A5933985ED8E}"/>
                </a:ext>
              </a:extLst>
            </p:cNvPr>
            <p:cNvSpPr/>
            <p:nvPr/>
          </p:nvSpPr>
          <p:spPr>
            <a:xfrm>
              <a:off x="375864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92;p53">
              <a:extLst>
                <a:ext uri="{FF2B5EF4-FFF2-40B4-BE49-F238E27FC236}">
                  <a16:creationId xmlns:a16="http://schemas.microsoft.com/office/drawing/2014/main" id="{31EC488E-4E10-6425-D775-926D13672C27}"/>
                </a:ext>
              </a:extLst>
            </p:cNvPr>
            <p:cNvSpPr/>
            <p:nvPr/>
          </p:nvSpPr>
          <p:spPr>
            <a:xfrm>
              <a:off x="375864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93;p53">
              <a:extLst>
                <a:ext uri="{FF2B5EF4-FFF2-40B4-BE49-F238E27FC236}">
                  <a16:creationId xmlns:a16="http://schemas.microsoft.com/office/drawing/2014/main" id="{1DD2DF5B-9A58-4CEF-223D-3360FF3649FA}"/>
                </a:ext>
              </a:extLst>
            </p:cNvPr>
            <p:cNvSpPr/>
            <p:nvPr/>
          </p:nvSpPr>
          <p:spPr>
            <a:xfrm>
              <a:off x="375864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94;p53">
              <a:extLst>
                <a:ext uri="{FF2B5EF4-FFF2-40B4-BE49-F238E27FC236}">
                  <a16:creationId xmlns:a16="http://schemas.microsoft.com/office/drawing/2014/main" id="{C2383DE0-586A-EF34-C51E-22B77DA2AA2A}"/>
                </a:ext>
              </a:extLst>
            </p:cNvPr>
            <p:cNvSpPr/>
            <p:nvPr/>
          </p:nvSpPr>
          <p:spPr>
            <a:xfrm>
              <a:off x="375864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95;p53">
              <a:extLst>
                <a:ext uri="{FF2B5EF4-FFF2-40B4-BE49-F238E27FC236}">
                  <a16:creationId xmlns:a16="http://schemas.microsoft.com/office/drawing/2014/main" id="{0340B835-3FAD-7E06-6C7D-FCDA105F091D}"/>
                </a:ext>
              </a:extLst>
            </p:cNvPr>
            <p:cNvSpPr/>
            <p:nvPr/>
          </p:nvSpPr>
          <p:spPr>
            <a:xfrm>
              <a:off x="375864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96;p53">
              <a:extLst>
                <a:ext uri="{FF2B5EF4-FFF2-40B4-BE49-F238E27FC236}">
                  <a16:creationId xmlns:a16="http://schemas.microsoft.com/office/drawing/2014/main" id="{A6D89223-C540-1A3C-CD5D-1994AEB64455}"/>
                </a:ext>
              </a:extLst>
            </p:cNvPr>
            <p:cNvSpPr/>
            <p:nvPr/>
          </p:nvSpPr>
          <p:spPr>
            <a:xfrm>
              <a:off x="375864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97;p53">
              <a:extLst>
                <a:ext uri="{FF2B5EF4-FFF2-40B4-BE49-F238E27FC236}">
                  <a16:creationId xmlns:a16="http://schemas.microsoft.com/office/drawing/2014/main" id="{9BCE04DE-9A05-3524-6476-E8679CBD4E81}"/>
                </a:ext>
              </a:extLst>
            </p:cNvPr>
            <p:cNvSpPr/>
            <p:nvPr/>
          </p:nvSpPr>
          <p:spPr>
            <a:xfrm>
              <a:off x="375864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98;p53">
              <a:extLst>
                <a:ext uri="{FF2B5EF4-FFF2-40B4-BE49-F238E27FC236}">
                  <a16:creationId xmlns:a16="http://schemas.microsoft.com/office/drawing/2014/main" id="{9F46D655-788A-E794-AF0F-546CCDC3ECA6}"/>
                </a:ext>
              </a:extLst>
            </p:cNvPr>
            <p:cNvSpPr/>
            <p:nvPr/>
          </p:nvSpPr>
          <p:spPr>
            <a:xfrm>
              <a:off x="3758647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99;p53">
              <a:extLst>
                <a:ext uri="{FF2B5EF4-FFF2-40B4-BE49-F238E27FC236}">
                  <a16:creationId xmlns:a16="http://schemas.microsoft.com/office/drawing/2014/main" id="{E99D7CC0-A2A3-BC03-EEDC-0E0303953E7D}"/>
                </a:ext>
              </a:extLst>
            </p:cNvPr>
            <p:cNvSpPr/>
            <p:nvPr/>
          </p:nvSpPr>
          <p:spPr>
            <a:xfrm>
              <a:off x="3758647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00;p53">
              <a:extLst>
                <a:ext uri="{FF2B5EF4-FFF2-40B4-BE49-F238E27FC236}">
                  <a16:creationId xmlns:a16="http://schemas.microsoft.com/office/drawing/2014/main" id="{CC40AF10-FE11-B5C3-9095-442F767EE9CA}"/>
                </a:ext>
              </a:extLst>
            </p:cNvPr>
            <p:cNvSpPr/>
            <p:nvPr/>
          </p:nvSpPr>
          <p:spPr>
            <a:xfrm>
              <a:off x="3758647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01;p53">
              <a:extLst>
                <a:ext uri="{FF2B5EF4-FFF2-40B4-BE49-F238E27FC236}">
                  <a16:creationId xmlns:a16="http://schemas.microsoft.com/office/drawing/2014/main" id="{1DEBDDF3-0E8E-43B8-8D3C-6E52FDB5B6AC}"/>
                </a:ext>
              </a:extLst>
            </p:cNvPr>
            <p:cNvSpPr/>
            <p:nvPr/>
          </p:nvSpPr>
          <p:spPr>
            <a:xfrm>
              <a:off x="3758647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502;p53">
              <a:extLst>
                <a:ext uri="{FF2B5EF4-FFF2-40B4-BE49-F238E27FC236}">
                  <a16:creationId xmlns:a16="http://schemas.microsoft.com/office/drawing/2014/main" id="{8D525C4D-5684-D1EA-816E-590EA22A9B0F}"/>
                </a:ext>
              </a:extLst>
            </p:cNvPr>
            <p:cNvSpPr/>
            <p:nvPr/>
          </p:nvSpPr>
          <p:spPr>
            <a:xfrm>
              <a:off x="3758647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503;p53">
              <a:extLst>
                <a:ext uri="{FF2B5EF4-FFF2-40B4-BE49-F238E27FC236}">
                  <a16:creationId xmlns:a16="http://schemas.microsoft.com/office/drawing/2014/main" id="{F9459F40-AA5B-F156-5DBE-B993627C4629}"/>
                </a:ext>
              </a:extLst>
            </p:cNvPr>
            <p:cNvSpPr/>
            <p:nvPr/>
          </p:nvSpPr>
          <p:spPr>
            <a:xfrm>
              <a:off x="3813331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04;p53">
              <a:extLst>
                <a:ext uri="{FF2B5EF4-FFF2-40B4-BE49-F238E27FC236}">
                  <a16:creationId xmlns:a16="http://schemas.microsoft.com/office/drawing/2014/main" id="{121582D4-E556-4C57-5914-63C09FC9DE38}"/>
                </a:ext>
              </a:extLst>
            </p:cNvPr>
            <p:cNvSpPr/>
            <p:nvPr/>
          </p:nvSpPr>
          <p:spPr>
            <a:xfrm>
              <a:off x="3813331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05;p53">
              <a:extLst>
                <a:ext uri="{FF2B5EF4-FFF2-40B4-BE49-F238E27FC236}">
                  <a16:creationId xmlns:a16="http://schemas.microsoft.com/office/drawing/2014/main" id="{047D956E-AE65-8802-249F-23D398D08CFE}"/>
                </a:ext>
              </a:extLst>
            </p:cNvPr>
            <p:cNvSpPr/>
            <p:nvPr/>
          </p:nvSpPr>
          <p:spPr>
            <a:xfrm>
              <a:off x="3813331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06;p53">
              <a:extLst>
                <a:ext uri="{FF2B5EF4-FFF2-40B4-BE49-F238E27FC236}">
                  <a16:creationId xmlns:a16="http://schemas.microsoft.com/office/drawing/2014/main" id="{E67554FD-161A-5C6E-03F7-34CD1143590F}"/>
                </a:ext>
              </a:extLst>
            </p:cNvPr>
            <p:cNvSpPr/>
            <p:nvPr/>
          </p:nvSpPr>
          <p:spPr>
            <a:xfrm>
              <a:off x="3813331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07;p53">
              <a:extLst>
                <a:ext uri="{FF2B5EF4-FFF2-40B4-BE49-F238E27FC236}">
                  <a16:creationId xmlns:a16="http://schemas.microsoft.com/office/drawing/2014/main" id="{16DBA05F-6970-935E-F416-021257E8AE6C}"/>
                </a:ext>
              </a:extLst>
            </p:cNvPr>
            <p:cNvSpPr/>
            <p:nvPr/>
          </p:nvSpPr>
          <p:spPr>
            <a:xfrm>
              <a:off x="3813331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08;p53">
              <a:extLst>
                <a:ext uri="{FF2B5EF4-FFF2-40B4-BE49-F238E27FC236}">
                  <a16:creationId xmlns:a16="http://schemas.microsoft.com/office/drawing/2014/main" id="{B331C4F3-3A2E-C352-B2AE-6FBE207D853A}"/>
                </a:ext>
              </a:extLst>
            </p:cNvPr>
            <p:cNvSpPr/>
            <p:nvPr/>
          </p:nvSpPr>
          <p:spPr>
            <a:xfrm>
              <a:off x="3813331" y="32006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09;p53">
              <a:extLst>
                <a:ext uri="{FF2B5EF4-FFF2-40B4-BE49-F238E27FC236}">
                  <a16:creationId xmlns:a16="http://schemas.microsoft.com/office/drawing/2014/main" id="{DBF39049-5CBF-3248-803F-B8751E90F39B}"/>
                </a:ext>
              </a:extLst>
            </p:cNvPr>
            <p:cNvSpPr/>
            <p:nvPr/>
          </p:nvSpPr>
          <p:spPr>
            <a:xfrm>
              <a:off x="381333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510;p53">
              <a:extLst>
                <a:ext uri="{FF2B5EF4-FFF2-40B4-BE49-F238E27FC236}">
                  <a16:creationId xmlns:a16="http://schemas.microsoft.com/office/drawing/2014/main" id="{1E0803AA-E53D-1BDD-9028-42061D130C45}"/>
                </a:ext>
              </a:extLst>
            </p:cNvPr>
            <p:cNvSpPr/>
            <p:nvPr/>
          </p:nvSpPr>
          <p:spPr>
            <a:xfrm>
              <a:off x="381333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511;p53">
              <a:extLst>
                <a:ext uri="{FF2B5EF4-FFF2-40B4-BE49-F238E27FC236}">
                  <a16:creationId xmlns:a16="http://schemas.microsoft.com/office/drawing/2014/main" id="{F0F33EC5-D25B-FFD4-7161-94BBB6706506}"/>
                </a:ext>
              </a:extLst>
            </p:cNvPr>
            <p:cNvSpPr/>
            <p:nvPr/>
          </p:nvSpPr>
          <p:spPr>
            <a:xfrm>
              <a:off x="381333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512;p53">
              <a:extLst>
                <a:ext uri="{FF2B5EF4-FFF2-40B4-BE49-F238E27FC236}">
                  <a16:creationId xmlns:a16="http://schemas.microsoft.com/office/drawing/2014/main" id="{DC3F1628-C6D7-8365-DF4F-FFE5F07B4045}"/>
                </a:ext>
              </a:extLst>
            </p:cNvPr>
            <p:cNvSpPr/>
            <p:nvPr/>
          </p:nvSpPr>
          <p:spPr>
            <a:xfrm>
              <a:off x="381333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513;p53">
              <a:extLst>
                <a:ext uri="{FF2B5EF4-FFF2-40B4-BE49-F238E27FC236}">
                  <a16:creationId xmlns:a16="http://schemas.microsoft.com/office/drawing/2014/main" id="{B24EB830-FC73-3D15-FB9E-F9242D79A50F}"/>
                </a:ext>
              </a:extLst>
            </p:cNvPr>
            <p:cNvSpPr/>
            <p:nvPr/>
          </p:nvSpPr>
          <p:spPr>
            <a:xfrm>
              <a:off x="3813331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514;p53">
              <a:extLst>
                <a:ext uri="{FF2B5EF4-FFF2-40B4-BE49-F238E27FC236}">
                  <a16:creationId xmlns:a16="http://schemas.microsoft.com/office/drawing/2014/main" id="{F761B729-608D-ECC1-D1BB-3365181803A5}"/>
                </a:ext>
              </a:extLst>
            </p:cNvPr>
            <p:cNvSpPr/>
            <p:nvPr/>
          </p:nvSpPr>
          <p:spPr>
            <a:xfrm>
              <a:off x="381333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515;p53">
              <a:extLst>
                <a:ext uri="{FF2B5EF4-FFF2-40B4-BE49-F238E27FC236}">
                  <a16:creationId xmlns:a16="http://schemas.microsoft.com/office/drawing/2014/main" id="{E9D3BFFB-02D1-772C-C9FB-B7A6F02DE7D3}"/>
                </a:ext>
              </a:extLst>
            </p:cNvPr>
            <p:cNvSpPr/>
            <p:nvPr/>
          </p:nvSpPr>
          <p:spPr>
            <a:xfrm>
              <a:off x="386801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516;p53">
              <a:extLst>
                <a:ext uri="{FF2B5EF4-FFF2-40B4-BE49-F238E27FC236}">
                  <a16:creationId xmlns:a16="http://schemas.microsoft.com/office/drawing/2014/main" id="{F51AA9B5-3C02-F5EF-FCF7-16064DF074B1}"/>
                </a:ext>
              </a:extLst>
            </p:cNvPr>
            <p:cNvSpPr/>
            <p:nvPr/>
          </p:nvSpPr>
          <p:spPr>
            <a:xfrm>
              <a:off x="386801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17;p53">
              <a:extLst>
                <a:ext uri="{FF2B5EF4-FFF2-40B4-BE49-F238E27FC236}">
                  <a16:creationId xmlns:a16="http://schemas.microsoft.com/office/drawing/2014/main" id="{C1A7A24E-8681-1A11-8377-8A8923A5226F}"/>
                </a:ext>
              </a:extLst>
            </p:cNvPr>
            <p:cNvSpPr/>
            <p:nvPr/>
          </p:nvSpPr>
          <p:spPr>
            <a:xfrm>
              <a:off x="386801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518;p53">
              <a:extLst>
                <a:ext uri="{FF2B5EF4-FFF2-40B4-BE49-F238E27FC236}">
                  <a16:creationId xmlns:a16="http://schemas.microsoft.com/office/drawing/2014/main" id="{5BF3FC4F-109D-62F8-CEC9-D740B416FFBF}"/>
                </a:ext>
              </a:extLst>
            </p:cNvPr>
            <p:cNvSpPr/>
            <p:nvPr/>
          </p:nvSpPr>
          <p:spPr>
            <a:xfrm>
              <a:off x="386801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519;p53">
              <a:extLst>
                <a:ext uri="{FF2B5EF4-FFF2-40B4-BE49-F238E27FC236}">
                  <a16:creationId xmlns:a16="http://schemas.microsoft.com/office/drawing/2014/main" id="{3947ACDA-C7E3-BD3A-3008-0F51D283CB41}"/>
                </a:ext>
              </a:extLst>
            </p:cNvPr>
            <p:cNvSpPr/>
            <p:nvPr/>
          </p:nvSpPr>
          <p:spPr>
            <a:xfrm>
              <a:off x="39226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520;p53">
              <a:extLst>
                <a:ext uri="{FF2B5EF4-FFF2-40B4-BE49-F238E27FC236}">
                  <a16:creationId xmlns:a16="http://schemas.microsoft.com/office/drawing/2014/main" id="{F8638420-0420-286D-6A8B-CF5191312FAC}"/>
                </a:ext>
              </a:extLst>
            </p:cNvPr>
            <p:cNvSpPr/>
            <p:nvPr/>
          </p:nvSpPr>
          <p:spPr>
            <a:xfrm>
              <a:off x="39226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521;p53">
              <a:extLst>
                <a:ext uri="{FF2B5EF4-FFF2-40B4-BE49-F238E27FC236}">
                  <a16:creationId xmlns:a16="http://schemas.microsoft.com/office/drawing/2014/main" id="{4E8CDB4C-E62F-BD4C-F510-65128786E867}"/>
                </a:ext>
              </a:extLst>
            </p:cNvPr>
            <p:cNvSpPr/>
            <p:nvPr/>
          </p:nvSpPr>
          <p:spPr>
            <a:xfrm>
              <a:off x="392268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522;p53">
              <a:extLst>
                <a:ext uri="{FF2B5EF4-FFF2-40B4-BE49-F238E27FC236}">
                  <a16:creationId xmlns:a16="http://schemas.microsoft.com/office/drawing/2014/main" id="{E292C88A-2EE9-E9D5-0F4C-73686E072EAB}"/>
                </a:ext>
              </a:extLst>
            </p:cNvPr>
            <p:cNvSpPr/>
            <p:nvPr/>
          </p:nvSpPr>
          <p:spPr>
            <a:xfrm>
              <a:off x="392268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523;p53">
              <a:extLst>
                <a:ext uri="{FF2B5EF4-FFF2-40B4-BE49-F238E27FC236}">
                  <a16:creationId xmlns:a16="http://schemas.microsoft.com/office/drawing/2014/main" id="{5F4905F4-2447-49B9-2E23-74B2B4D26E78}"/>
                </a:ext>
              </a:extLst>
            </p:cNvPr>
            <p:cNvSpPr/>
            <p:nvPr/>
          </p:nvSpPr>
          <p:spPr>
            <a:xfrm>
              <a:off x="392259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524;p53">
              <a:extLst>
                <a:ext uri="{FF2B5EF4-FFF2-40B4-BE49-F238E27FC236}">
                  <a16:creationId xmlns:a16="http://schemas.microsoft.com/office/drawing/2014/main" id="{BB02CB16-64EA-7A86-3F61-42EEBC83EA7F}"/>
                </a:ext>
              </a:extLst>
            </p:cNvPr>
            <p:cNvSpPr/>
            <p:nvPr/>
          </p:nvSpPr>
          <p:spPr>
            <a:xfrm>
              <a:off x="3868015" y="3309849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525;p53">
              <a:extLst>
                <a:ext uri="{FF2B5EF4-FFF2-40B4-BE49-F238E27FC236}">
                  <a16:creationId xmlns:a16="http://schemas.microsoft.com/office/drawing/2014/main" id="{A562EF97-D068-21E6-2AA1-B5DB4FADD6CF}"/>
                </a:ext>
              </a:extLst>
            </p:cNvPr>
            <p:cNvSpPr/>
            <p:nvPr/>
          </p:nvSpPr>
          <p:spPr>
            <a:xfrm>
              <a:off x="3868015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526;p53">
              <a:extLst>
                <a:ext uri="{FF2B5EF4-FFF2-40B4-BE49-F238E27FC236}">
                  <a16:creationId xmlns:a16="http://schemas.microsoft.com/office/drawing/2014/main" id="{FC691295-A605-673A-6416-8A1DC3188896}"/>
                </a:ext>
              </a:extLst>
            </p:cNvPr>
            <p:cNvSpPr/>
            <p:nvPr/>
          </p:nvSpPr>
          <p:spPr>
            <a:xfrm>
              <a:off x="3868015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527;p53">
              <a:extLst>
                <a:ext uri="{FF2B5EF4-FFF2-40B4-BE49-F238E27FC236}">
                  <a16:creationId xmlns:a16="http://schemas.microsoft.com/office/drawing/2014/main" id="{49218CED-EB5E-F60F-81A1-6EB0B6DD038B}"/>
                </a:ext>
              </a:extLst>
            </p:cNvPr>
            <p:cNvSpPr/>
            <p:nvPr/>
          </p:nvSpPr>
          <p:spPr>
            <a:xfrm>
              <a:off x="3868015" y="3473865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528;p53">
              <a:extLst>
                <a:ext uri="{FF2B5EF4-FFF2-40B4-BE49-F238E27FC236}">
                  <a16:creationId xmlns:a16="http://schemas.microsoft.com/office/drawing/2014/main" id="{9A400D1D-78B9-8E37-9EDA-5E3357C4AD9C}"/>
                </a:ext>
              </a:extLst>
            </p:cNvPr>
            <p:cNvSpPr/>
            <p:nvPr/>
          </p:nvSpPr>
          <p:spPr>
            <a:xfrm>
              <a:off x="3868015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529;p53">
              <a:extLst>
                <a:ext uri="{FF2B5EF4-FFF2-40B4-BE49-F238E27FC236}">
                  <a16:creationId xmlns:a16="http://schemas.microsoft.com/office/drawing/2014/main" id="{407CA1C9-F106-E63E-2A63-C5E8F00BB115}"/>
                </a:ext>
              </a:extLst>
            </p:cNvPr>
            <p:cNvSpPr/>
            <p:nvPr/>
          </p:nvSpPr>
          <p:spPr>
            <a:xfrm>
              <a:off x="3868015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530;p53">
              <a:extLst>
                <a:ext uri="{FF2B5EF4-FFF2-40B4-BE49-F238E27FC236}">
                  <a16:creationId xmlns:a16="http://schemas.microsoft.com/office/drawing/2014/main" id="{99E29087-39B8-CAA4-A771-88E019BB523B}"/>
                </a:ext>
              </a:extLst>
            </p:cNvPr>
            <p:cNvSpPr/>
            <p:nvPr/>
          </p:nvSpPr>
          <p:spPr>
            <a:xfrm>
              <a:off x="381333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531;p53">
              <a:extLst>
                <a:ext uri="{FF2B5EF4-FFF2-40B4-BE49-F238E27FC236}">
                  <a16:creationId xmlns:a16="http://schemas.microsoft.com/office/drawing/2014/main" id="{005D1D5A-BEF7-19FA-BB0F-5020A3B72740}"/>
                </a:ext>
              </a:extLst>
            </p:cNvPr>
            <p:cNvSpPr/>
            <p:nvPr/>
          </p:nvSpPr>
          <p:spPr>
            <a:xfrm>
              <a:off x="381333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532;p53">
              <a:extLst>
                <a:ext uri="{FF2B5EF4-FFF2-40B4-BE49-F238E27FC236}">
                  <a16:creationId xmlns:a16="http://schemas.microsoft.com/office/drawing/2014/main" id="{0575EC65-B045-E37B-E307-D1A2260155EB}"/>
                </a:ext>
              </a:extLst>
            </p:cNvPr>
            <p:cNvSpPr/>
            <p:nvPr/>
          </p:nvSpPr>
          <p:spPr>
            <a:xfrm>
              <a:off x="3758647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533;p53">
              <a:extLst>
                <a:ext uri="{FF2B5EF4-FFF2-40B4-BE49-F238E27FC236}">
                  <a16:creationId xmlns:a16="http://schemas.microsoft.com/office/drawing/2014/main" id="{745F052D-D93E-A67D-FC13-47C9464D1151}"/>
                </a:ext>
              </a:extLst>
            </p:cNvPr>
            <p:cNvSpPr/>
            <p:nvPr/>
          </p:nvSpPr>
          <p:spPr>
            <a:xfrm>
              <a:off x="3758647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534;p53">
              <a:extLst>
                <a:ext uri="{FF2B5EF4-FFF2-40B4-BE49-F238E27FC236}">
                  <a16:creationId xmlns:a16="http://schemas.microsoft.com/office/drawing/2014/main" id="{FB7EE512-3751-B1E2-0B30-9487DC97F9FE}"/>
                </a:ext>
              </a:extLst>
            </p:cNvPr>
            <p:cNvSpPr/>
            <p:nvPr/>
          </p:nvSpPr>
          <p:spPr>
            <a:xfrm>
              <a:off x="3758647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535;p53">
              <a:extLst>
                <a:ext uri="{FF2B5EF4-FFF2-40B4-BE49-F238E27FC236}">
                  <a16:creationId xmlns:a16="http://schemas.microsoft.com/office/drawing/2014/main" id="{27021CA6-4005-DE0B-F5DC-7387298CDE09}"/>
                </a:ext>
              </a:extLst>
            </p:cNvPr>
            <p:cNvSpPr/>
            <p:nvPr/>
          </p:nvSpPr>
          <p:spPr>
            <a:xfrm>
              <a:off x="3758647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536;p53">
              <a:extLst>
                <a:ext uri="{FF2B5EF4-FFF2-40B4-BE49-F238E27FC236}">
                  <a16:creationId xmlns:a16="http://schemas.microsoft.com/office/drawing/2014/main" id="{50AF8C6A-6581-DF0E-F87B-7F3EFBB31A86}"/>
                </a:ext>
              </a:extLst>
            </p:cNvPr>
            <p:cNvSpPr/>
            <p:nvPr/>
          </p:nvSpPr>
          <p:spPr>
            <a:xfrm>
              <a:off x="370412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537;p53">
              <a:extLst>
                <a:ext uri="{FF2B5EF4-FFF2-40B4-BE49-F238E27FC236}">
                  <a16:creationId xmlns:a16="http://schemas.microsoft.com/office/drawing/2014/main" id="{3BAA2B49-1378-430C-D97A-392EBD27541D}"/>
                </a:ext>
              </a:extLst>
            </p:cNvPr>
            <p:cNvSpPr/>
            <p:nvPr/>
          </p:nvSpPr>
          <p:spPr>
            <a:xfrm>
              <a:off x="34307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538;p53">
              <a:extLst>
                <a:ext uri="{FF2B5EF4-FFF2-40B4-BE49-F238E27FC236}">
                  <a16:creationId xmlns:a16="http://schemas.microsoft.com/office/drawing/2014/main" id="{1B5BC83E-180B-3A7C-45EF-923FA20F0E3E}"/>
                </a:ext>
              </a:extLst>
            </p:cNvPr>
            <p:cNvSpPr/>
            <p:nvPr/>
          </p:nvSpPr>
          <p:spPr>
            <a:xfrm>
              <a:off x="34307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539;p53">
              <a:extLst>
                <a:ext uri="{FF2B5EF4-FFF2-40B4-BE49-F238E27FC236}">
                  <a16:creationId xmlns:a16="http://schemas.microsoft.com/office/drawing/2014/main" id="{47B88B48-E9AC-D43F-4FCA-44CEFA12F4E9}"/>
                </a:ext>
              </a:extLst>
            </p:cNvPr>
            <p:cNvSpPr/>
            <p:nvPr/>
          </p:nvSpPr>
          <p:spPr>
            <a:xfrm>
              <a:off x="34307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540;p53">
              <a:extLst>
                <a:ext uri="{FF2B5EF4-FFF2-40B4-BE49-F238E27FC236}">
                  <a16:creationId xmlns:a16="http://schemas.microsoft.com/office/drawing/2014/main" id="{031691DD-5670-1641-8808-6174E9F9DF65}"/>
                </a:ext>
              </a:extLst>
            </p:cNvPr>
            <p:cNvSpPr/>
            <p:nvPr/>
          </p:nvSpPr>
          <p:spPr>
            <a:xfrm>
              <a:off x="34307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541;p53">
              <a:extLst>
                <a:ext uri="{FF2B5EF4-FFF2-40B4-BE49-F238E27FC236}">
                  <a16:creationId xmlns:a16="http://schemas.microsoft.com/office/drawing/2014/main" id="{76787C21-1D73-538E-B420-8E3126EB8739}"/>
                </a:ext>
              </a:extLst>
            </p:cNvPr>
            <p:cNvSpPr/>
            <p:nvPr/>
          </p:nvSpPr>
          <p:spPr>
            <a:xfrm>
              <a:off x="34307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542;p53">
              <a:extLst>
                <a:ext uri="{FF2B5EF4-FFF2-40B4-BE49-F238E27FC236}">
                  <a16:creationId xmlns:a16="http://schemas.microsoft.com/office/drawing/2014/main" id="{4774951D-B108-1F34-E7B6-64600C773FDF}"/>
                </a:ext>
              </a:extLst>
            </p:cNvPr>
            <p:cNvSpPr/>
            <p:nvPr/>
          </p:nvSpPr>
          <p:spPr>
            <a:xfrm>
              <a:off x="34307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543;p53">
              <a:extLst>
                <a:ext uri="{FF2B5EF4-FFF2-40B4-BE49-F238E27FC236}">
                  <a16:creationId xmlns:a16="http://schemas.microsoft.com/office/drawing/2014/main" id="{A7EBA0C6-980D-6C9A-F1D8-9071EDC4DBA6}"/>
                </a:ext>
              </a:extLst>
            </p:cNvPr>
            <p:cNvSpPr/>
            <p:nvPr/>
          </p:nvSpPr>
          <p:spPr>
            <a:xfrm>
              <a:off x="3430742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544;p53">
              <a:extLst>
                <a:ext uri="{FF2B5EF4-FFF2-40B4-BE49-F238E27FC236}">
                  <a16:creationId xmlns:a16="http://schemas.microsoft.com/office/drawing/2014/main" id="{149655AD-9F98-8443-B9A0-40DC5E551386}"/>
                </a:ext>
              </a:extLst>
            </p:cNvPr>
            <p:cNvSpPr/>
            <p:nvPr/>
          </p:nvSpPr>
          <p:spPr>
            <a:xfrm>
              <a:off x="3212186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545;p53">
              <a:extLst>
                <a:ext uri="{FF2B5EF4-FFF2-40B4-BE49-F238E27FC236}">
                  <a16:creationId xmlns:a16="http://schemas.microsoft.com/office/drawing/2014/main" id="{7DB8F68D-612C-DEF4-3D55-9905BFE7334F}"/>
                </a:ext>
              </a:extLst>
            </p:cNvPr>
            <p:cNvSpPr/>
            <p:nvPr/>
          </p:nvSpPr>
          <p:spPr>
            <a:xfrm>
              <a:off x="3212186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546;p53">
              <a:extLst>
                <a:ext uri="{FF2B5EF4-FFF2-40B4-BE49-F238E27FC236}">
                  <a16:creationId xmlns:a16="http://schemas.microsoft.com/office/drawing/2014/main" id="{F146BE74-5CD3-A7AE-31CB-AD4E37892BAC}"/>
                </a:ext>
              </a:extLst>
            </p:cNvPr>
            <p:cNvSpPr/>
            <p:nvPr/>
          </p:nvSpPr>
          <p:spPr>
            <a:xfrm>
              <a:off x="3212186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547;p53">
              <a:extLst>
                <a:ext uri="{FF2B5EF4-FFF2-40B4-BE49-F238E27FC236}">
                  <a16:creationId xmlns:a16="http://schemas.microsoft.com/office/drawing/2014/main" id="{CC02AC4D-38D8-0878-F1BA-4202E771011B}"/>
                </a:ext>
              </a:extLst>
            </p:cNvPr>
            <p:cNvSpPr/>
            <p:nvPr/>
          </p:nvSpPr>
          <p:spPr>
            <a:xfrm>
              <a:off x="326687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548;p53">
              <a:extLst>
                <a:ext uri="{FF2B5EF4-FFF2-40B4-BE49-F238E27FC236}">
                  <a16:creationId xmlns:a16="http://schemas.microsoft.com/office/drawing/2014/main" id="{DE4152DA-69CB-059A-5330-52FB155D9D46}"/>
                </a:ext>
              </a:extLst>
            </p:cNvPr>
            <p:cNvSpPr/>
            <p:nvPr/>
          </p:nvSpPr>
          <p:spPr>
            <a:xfrm>
              <a:off x="326687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549;p53">
              <a:extLst>
                <a:ext uri="{FF2B5EF4-FFF2-40B4-BE49-F238E27FC236}">
                  <a16:creationId xmlns:a16="http://schemas.microsoft.com/office/drawing/2014/main" id="{45BC3801-C0D9-E563-5B8E-4AB39FD03926}"/>
                </a:ext>
              </a:extLst>
            </p:cNvPr>
            <p:cNvSpPr/>
            <p:nvPr/>
          </p:nvSpPr>
          <p:spPr>
            <a:xfrm>
              <a:off x="326687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550;p53">
              <a:extLst>
                <a:ext uri="{FF2B5EF4-FFF2-40B4-BE49-F238E27FC236}">
                  <a16:creationId xmlns:a16="http://schemas.microsoft.com/office/drawing/2014/main" id="{D086AAD3-2E31-C792-6EEE-FBE6DACEAE70}"/>
                </a:ext>
              </a:extLst>
            </p:cNvPr>
            <p:cNvSpPr/>
            <p:nvPr/>
          </p:nvSpPr>
          <p:spPr>
            <a:xfrm>
              <a:off x="326687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551;p53">
              <a:extLst>
                <a:ext uri="{FF2B5EF4-FFF2-40B4-BE49-F238E27FC236}">
                  <a16:creationId xmlns:a16="http://schemas.microsoft.com/office/drawing/2014/main" id="{AB71BF17-FDE7-68E0-EAF3-9878CFC7B3E3}"/>
                </a:ext>
              </a:extLst>
            </p:cNvPr>
            <p:cNvSpPr/>
            <p:nvPr/>
          </p:nvSpPr>
          <p:spPr>
            <a:xfrm>
              <a:off x="326687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552;p53">
              <a:extLst>
                <a:ext uri="{FF2B5EF4-FFF2-40B4-BE49-F238E27FC236}">
                  <a16:creationId xmlns:a16="http://schemas.microsoft.com/office/drawing/2014/main" id="{14A77F38-E8C9-A18A-7FC2-8E1F4793BDF5}"/>
                </a:ext>
              </a:extLst>
            </p:cNvPr>
            <p:cNvSpPr/>
            <p:nvPr/>
          </p:nvSpPr>
          <p:spPr>
            <a:xfrm>
              <a:off x="332139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553;p53">
              <a:extLst>
                <a:ext uri="{FF2B5EF4-FFF2-40B4-BE49-F238E27FC236}">
                  <a16:creationId xmlns:a16="http://schemas.microsoft.com/office/drawing/2014/main" id="{5455A14A-9D8F-7B33-4746-C460C4C892D4}"/>
                </a:ext>
              </a:extLst>
            </p:cNvPr>
            <p:cNvSpPr/>
            <p:nvPr/>
          </p:nvSpPr>
          <p:spPr>
            <a:xfrm>
              <a:off x="332139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554;p53">
              <a:extLst>
                <a:ext uri="{FF2B5EF4-FFF2-40B4-BE49-F238E27FC236}">
                  <a16:creationId xmlns:a16="http://schemas.microsoft.com/office/drawing/2014/main" id="{A4867D80-7D62-2F94-DF54-4476E9CC2880}"/>
                </a:ext>
              </a:extLst>
            </p:cNvPr>
            <p:cNvSpPr/>
            <p:nvPr/>
          </p:nvSpPr>
          <p:spPr>
            <a:xfrm>
              <a:off x="332139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555;p53">
              <a:extLst>
                <a:ext uri="{FF2B5EF4-FFF2-40B4-BE49-F238E27FC236}">
                  <a16:creationId xmlns:a16="http://schemas.microsoft.com/office/drawing/2014/main" id="{EE99F5FD-8E5A-E544-A64B-4F165F3ADC9C}"/>
                </a:ext>
              </a:extLst>
            </p:cNvPr>
            <p:cNvSpPr/>
            <p:nvPr/>
          </p:nvSpPr>
          <p:spPr>
            <a:xfrm>
              <a:off x="332139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56;p53">
              <a:extLst>
                <a:ext uri="{FF2B5EF4-FFF2-40B4-BE49-F238E27FC236}">
                  <a16:creationId xmlns:a16="http://schemas.microsoft.com/office/drawing/2014/main" id="{80BE6684-F7F5-3288-9C55-46F4E1C65785}"/>
                </a:ext>
              </a:extLst>
            </p:cNvPr>
            <p:cNvSpPr/>
            <p:nvPr/>
          </p:nvSpPr>
          <p:spPr>
            <a:xfrm>
              <a:off x="3321392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557;p53">
              <a:extLst>
                <a:ext uri="{FF2B5EF4-FFF2-40B4-BE49-F238E27FC236}">
                  <a16:creationId xmlns:a16="http://schemas.microsoft.com/office/drawing/2014/main" id="{55296D6A-9A75-4BF8-BCFE-FCE1964472E0}"/>
                </a:ext>
              </a:extLst>
            </p:cNvPr>
            <p:cNvSpPr/>
            <p:nvPr/>
          </p:nvSpPr>
          <p:spPr>
            <a:xfrm>
              <a:off x="3321392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558;p53">
              <a:extLst>
                <a:ext uri="{FF2B5EF4-FFF2-40B4-BE49-F238E27FC236}">
                  <a16:creationId xmlns:a16="http://schemas.microsoft.com/office/drawing/2014/main" id="{E7FF4B93-4E10-69C2-84EC-35B7ACD2C0D8}"/>
                </a:ext>
              </a:extLst>
            </p:cNvPr>
            <p:cNvSpPr/>
            <p:nvPr/>
          </p:nvSpPr>
          <p:spPr>
            <a:xfrm>
              <a:off x="3321392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559;p53">
              <a:extLst>
                <a:ext uri="{FF2B5EF4-FFF2-40B4-BE49-F238E27FC236}">
                  <a16:creationId xmlns:a16="http://schemas.microsoft.com/office/drawing/2014/main" id="{FAB0990F-3AFA-AC6E-ACAF-5B8F654B3638}"/>
                </a:ext>
              </a:extLst>
            </p:cNvPr>
            <p:cNvSpPr/>
            <p:nvPr/>
          </p:nvSpPr>
          <p:spPr>
            <a:xfrm>
              <a:off x="3376076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560;p53">
              <a:extLst>
                <a:ext uri="{FF2B5EF4-FFF2-40B4-BE49-F238E27FC236}">
                  <a16:creationId xmlns:a16="http://schemas.microsoft.com/office/drawing/2014/main" id="{C2F5987D-B9FF-95BC-DD50-726B12D7A5AC}"/>
                </a:ext>
              </a:extLst>
            </p:cNvPr>
            <p:cNvSpPr/>
            <p:nvPr/>
          </p:nvSpPr>
          <p:spPr>
            <a:xfrm>
              <a:off x="3376076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561;p53">
              <a:extLst>
                <a:ext uri="{FF2B5EF4-FFF2-40B4-BE49-F238E27FC236}">
                  <a16:creationId xmlns:a16="http://schemas.microsoft.com/office/drawing/2014/main" id="{3384B3BC-72D1-921C-9608-A1661698A5AA}"/>
                </a:ext>
              </a:extLst>
            </p:cNvPr>
            <p:cNvSpPr/>
            <p:nvPr/>
          </p:nvSpPr>
          <p:spPr>
            <a:xfrm>
              <a:off x="3376076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562;p53">
              <a:extLst>
                <a:ext uri="{FF2B5EF4-FFF2-40B4-BE49-F238E27FC236}">
                  <a16:creationId xmlns:a16="http://schemas.microsoft.com/office/drawing/2014/main" id="{519A6114-B570-D019-7271-9FF0BF3FCF41}"/>
                </a:ext>
              </a:extLst>
            </p:cNvPr>
            <p:cNvSpPr/>
            <p:nvPr/>
          </p:nvSpPr>
          <p:spPr>
            <a:xfrm>
              <a:off x="3376076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563;p53">
              <a:extLst>
                <a:ext uri="{FF2B5EF4-FFF2-40B4-BE49-F238E27FC236}">
                  <a16:creationId xmlns:a16="http://schemas.microsoft.com/office/drawing/2014/main" id="{0F5DA70C-659C-E869-C06C-3B93CFA07B48}"/>
                </a:ext>
              </a:extLst>
            </p:cNvPr>
            <p:cNvSpPr/>
            <p:nvPr/>
          </p:nvSpPr>
          <p:spPr>
            <a:xfrm>
              <a:off x="3376076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564;p53">
              <a:extLst>
                <a:ext uri="{FF2B5EF4-FFF2-40B4-BE49-F238E27FC236}">
                  <a16:creationId xmlns:a16="http://schemas.microsoft.com/office/drawing/2014/main" id="{1F00DDD4-9C08-9D85-E67F-E58A38573414}"/>
                </a:ext>
              </a:extLst>
            </p:cNvPr>
            <p:cNvSpPr/>
            <p:nvPr/>
          </p:nvSpPr>
          <p:spPr>
            <a:xfrm>
              <a:off x="3376076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565;p53">
              <a:extLst>
                <a:ext uri="{FF2B5EF4-FFF2-40B4-BE49-F238E27FC236}">
                  <a16:creationId xmlns:a16="http://schemas.microsoft.com/office/drawing/2014/main" id="{14E1FA3D-2873-2ED5-7051-59D2FE0368EA}"/>
                </a:ext>
              </a:extLst>
            </p:cNvPr>
            <p:cNvSpPr/>
            <p:nvPr/>
          </p:nvSpPr>
          <p:spPr>
            <a:xfrm>
              <a:off x="3376076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566;p53">
              <a:extLst>
                <a:ext uri="{FF2B5EF4-FFF2-40B4-BE49-F238E27FC236}">
                  <a16:creationId xmlns:a16="http://schemas.microsoft.com/office/drawing/2014/main" id="{D0722830-6EC8-3699-F24D-B2B0EA6B2A80}"/>
                </a:ext>
              </a:extLst>
            </p:cNvPr>
            <p:cNvSpPr/>
            <p:nvPr/>
          </p:nvSpPr>
          <p:spPr>
            <a:xfrm>
              <a:off x="3376076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567;p53">
              <a:extLst>
                <a:ext uri="{FF2B5EF4-FFF2-40B4-BE49-F238E27FC236}">
                  <a16:creationId xmlns:a16="http://schemas.microsoft.com/office/drawing/2014/main" id="{641659B0-ED1B-0C77-2B97-E8CC1A4C4D1B}"/>
                </a:ext>
              </a:extLst>
            </p:cNvPr>
            <p:cNvSpPr/>
            <p:nvPr/>
          </p:nvSpPr>
          <p:spPr>
            <a:xfrm>
              <a:off x="3430742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568;p53">
              <a:extLst>
                <a:ext uri="{FF2B5EF4-FFF2-40B4-BE49-F238E27FC236}">
                  <a16:creationId xmlns:a16="http://schemas.microsoft.com/office/drawing/2014/main" id="{2F327BDA-1A3B-DF93-CE9F-13C15AADA4C0}"/>
                </a:ext>
              </a:extLst>
            </p:cNvPr>
            <p:cNvSpPr/>
            <p:nvPr/>
          </p:nvSpPr>
          <p:spPr>
            <a:xfrm>
              <a:off x="3485425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569;p53">
              <a:extLst>
                <a:ext uri="{FF2B5EF4-FFF2-40B4-BE49-F238E27FC236}">
                  <a16:creationId xmlns:a16="http://schemas.microsoft.com/office/drawing/2014/main" id="{83ED6CEE-058C-573B-F5A5-F742E7C1DDED}"/>
                </a:ext>
              </a:extLst>
            </p:cNvPr>
            <p:cNvSpPr/>
            <p:nvPr/>
          </p:nvSpPr>
          <p:spPr>
            <a:xfrm>
              <a:off x="348542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570;p53">
              <a:extLst>
                <a:ext uri="{FF2B5EF4-FFF2-40B4-BE49-F238E27FC236}">
                  <a16:creationId xmlns:a16="http://schemas.microsoft.com/office/drawing/2014/main" id="{49BDD708-71F6-5954-37F9-169694E375F3}"/>
                </a:ext>
              </a:extLst>
            </p:cNvPr>
            <p:cNvSpPr/>
            <p:nvPr/>
          </p:nvSpPr>
          <p:spPr>
            <a:xfrm>
              <a:off x="348542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571;p53">
              <a:extLst>
                <a:ext uri="{FF2B5EF4-FFF2-40B4-BE49-F238E27FC236}">
                  <a16:creationId xmlns:a16="http://schemas.microsoft.com/office/drawing/2014/main" id="{D8B838FD-CCAB-DAA4-DDF7-2F477F27FB90}"/>
                </a:ext>
              </a:extLst>
            </p:cNvPr>
            <p:cNvSpPr/>
            <p:nvPr/>
          </p:nvSpPr>
          <p:spPr>
            <a:xfrm>
              <a:off x="348542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572;p53">
              <a:extLst>
                <a:ext uri="{FF2B5EF4-FFF2-40B4-BE49-F238E27FC236}">
                  <a16:creationId xmlns:a16="http://schemas.microsoft.com/office/drawing/2014/main" id="{65EA6C28-1CE4-EA43-A80C-55E08DE16971}"/>
                </a:ext>
              </a:extLst>
            </p:cNvPr>
            <p:cNvSpPr/>
            <p:nvPr/>
          </p:nvSpPr>
          <p:spPr>
            <a:xfrm>
              <a:off x="3485425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573;p53">
              <a:extLst>
                <a:ext uri="{FF2B5EF4-FFF2-40B4-BE49-F238E27FC236}">
                  <a16:creationId xmlns:a16="http://schemas.microsoft.com/office/drawing/2014/main" id="{60F99872-1A5C-BE66-13B3-F00B7127336D}"/>
                </a:ext>
              </a:extLst>
            </p:cNvPr>
            <p:cNvSpPr/>
            <p:nvPr/>
          </p:nvSpPr>
          <p:spPr>
            <a:xfrm>
              <a:off x="3485425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574;p53">
              <a:extLst>
                <a:ext uri="{FF2B5EF4-FFF2-40B4-BE49-F238E27FC236}">
                  <a16:creationId xmlns:a16="http://schemas.microsoft.com/office/drawing/2014/main" id="{4C8C4C09-3F45-2089-2FA9-A0F6E16C6A69}"/>
                </a:ext>
              </a:extLst>
            </p:cNvPr>
            <p:cNvSpPr/>
            <p:nvPr/>
          </p:nvSpPr>
          <p:spPr>
            <a:xfrm>
              <a:off x="3485425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575;p53">
              <a:extLst>
                <a:ext uri="{FF2B5EF4-FFF2-40B4-BE49-F238E27FC236}">
                  <a16:creationId xmlns:a16="http://schemas.microsoft.com/office/drawing/2014/main" id="{E9B99ACB-9FDD-2421-990B-94DC6800D01C}"/>
                </a:ext>
              </a:extLst>
            </p:cNvPr>
            <p:cNvSpPr/>
            <p:nvPr/>
          </p:nvSpPr>
          <p:spPr>
            <a:xfrm>
              <a:off x="354009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576;p53">
              <a:extLst>
                <a:ext uri="{FF2B5EF4-FFF2-40B4-BE49-F238E27FC236}">
                  <a16:creationId xmlns:a16="http://schemas.microsoft.com/office/drawing/2014/main" id="{404D0118-038E-892C-BBFC-1A315BA3F5DC}"/>
                </a:ext>
              </a:extLst>
            </p:cNvPr>
            <p:cNvSpPr/>
            <p:nvPr/>
          </p:nvSpPr>
          <p:spPr>
            <a:xfrm>
              <a:off x="354009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577;p53">
              <a:extLst>
                <a:ext uri="{FF2B5EF4-FFF2-40B4-BE49-F238E27FC236}">
                  <a16:creationId xmlns:a16="http://schemas.microsoft.com/office/drawing/2014/main" id="{EF27BA87-5C1A-8862-C528-C71980B188F4}"/>
                </a:ext>
              </a:extLst>
            </p:cNvPr>
            <p:cNvSpPr/>
            <p:nvPr/>
          </p:nvSpPr>
          <p:spPr>
            <a:xfrm>
              <a:off x="354009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578;p53">
              <a:extLst>
                <a:ext uri="{FF2B5EF4-FFF2-40B4-BE49-F238E27FC236}">
                  <a16:creationId xmlns:a16="http://schemas.microsoft.com/office/drawing/2014/main" id="{4B5DFD3D-062A-9694-A598-57F25158539D}"/>
                </a:ext>
              </a:extLst>
            </p:cNvPr>
            <p:cNvSpPr/>
            <p:nvPr/>
          </p:nvSpPr>
          <p:spPr>
            <a:xfrm>
              <a:off x="354009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579;p53">
              <a:extLst>
                <a:ext uri="{FF2B5EF4-FFF2-40B4-BE49-F238E27FC236}">
                  <a16:creationId xmlns:a16="http://schemas.microsoft.com/office/drawing/2014/main" id="{B67EBEE7-03F4-96C9-8651-C1923B4A7756}"/>
                </a:ext>
              </a:extLst>
            </p:cNvPr>
            <p:cNvSpPr/>
            <p:nvPr/>
          </p:nvSpPr>
          <p:spPr>
            <a:xfrm>
              <a:off x="3540091" y="309129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580;p53">
              <a:extLst>
                <a:ext uri="{FF2B5EF4-FFF2-40B4-BE49-F238E27FC236}">
                  <a16:creationId xmlns:a16="http://schemas.microsoft.com/office/drawing/2014/main" id="{FEE3A885-376A-F98C-59F4-798870EB5608}"/>
                </a:ext>
              </a:extLst>
            </p:cNvPr>
            <p:cNvSpPr/>
            <p:nvPr/>
          </p:nvSpPr>
          <p:spPr>
            <a:xfrm>
              <a:off x="354009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581;p53">
              <a:extLst>
                <a:ext uri="{FF2B5EF4-FFF2-40B4-BE49-F238E27FC236}">
                  <a16:creationId xmlns:a16="http://schemas.microsoft.com/office/drawing/2014/main" id="{243E232B-0E53-7353-A8B7-50B6849479A6}"/>
                </a:ext>
              </a:extLst>
            </p:cNvPr>
            <p:cNvSpPr/>
            <p:nvPr/>
          </p:nvSpPr>
          <p:spPr>
            <a:xfrm>
              <a:off x="3540091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82;p53">
              <a:extLst>
                <a:ext uri="{FF2B5EF4-FFF2-40B4-BE49-F238E27FC236}">
                  <a16:creationId xmlns:a16="http://schemas.microsoft.com/office/drawing/2014/main" id="{FFA77BFE-70DF-C5E6-691D-6001963AEC4D}"/>
                </a:ext>
              </a:extLst>
            </p:cNvPr>
            <p:cNvSpPr/>
            <p:nvPr/>
          </p:nvSpPr>
          <p:spPr>
            <a:xfrm>
              <a:off x="354009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583;p53">
              <a:extLst>
                <a:ext uri="{FF2B5EF4-FFF2-40B4-BE49-F238E27FC236}">
                  <a16:creationId xmlns:a16="http://schemas.microsoft.com/office/drawing/2014/main" id="{F1E3BCA4-0941-F7E4-768D-E093DD0E76E2}"/>
                </a:ext>
              </a:extLst>
            </p:cNvPr>
            <p:cNvSpPr/>
            <p:nvPr/>
          </p:nvSpPr>
          <p:spPr>
            <a:xfrm>
              <a:off x="359477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584;p53">
              <a:extLst>
                <a:ext uri="{FF2B5EF4-FFF2-40B4-BE49-F238E27FC236}">
                  <a16:creationId xmlns:a16="http://schemas.microsoft.com/office/drawing/2014/main" id="{3DF223F6-73D6-3D3D-88DD-B2E53B5D8E9E}"/>
                </a:ext>
              </a:extLst>
            </p:cNvPr>
            <p:cNvSpPr/>
            <p:nvPr/>
          </p:nvSpPr>
          <p:spPr>
            <a:xfrm>
              <a:off x="3594775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585;p53">
              <a:extLst>
                <a:ext uri="{FF2B5EF4-FFF2-40B4-BE49-F238E27FC236}">
                  <a16:creationId xmlns:a16="http://schemas.microsoft.com/office/drawing/2014/main" id="{BC13DC78-C17B-2533-2BFB-D71CBF7F687B}"/>
                </a:ext>
              </a:extLst>
            </p:cNvPr>
            <p:cNvSpPr/>
            <p:nvPr/>
          </p:nvSpPr>
          <p:spPr>
            <a:xfrm>
              <a:off x="359477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586;p53">
              <a:extLst>
                <a:ext uri="{FF2B5EF4-FFF2-40B4-BE49-F238E27FC236}">
                  <a16:creationId xmlns:a16="http://schemas.microsoft.com/office/drawing/2014/main" id="{9CD8DEAD-6497-2067-2B97-54D63E2AE8DB}"/>
                </a:ext>
              </a:extLst>
            </p:cNvPr>
            <p:cNvSpPr/>
            <p:nvPr/>
          </p:nvSpPr>
          <p:spPr>
            <a:xfrm>
              <a:off x="3594775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87;p53">
              <a:extLst>
                <a:ext uri="{FF2B5EF4-FFF2-40B4-BE49-F238E27FC236}">
                  <a16:creationId xmlns:a16="http://schemas.microsoft.com/office/drawing/2014/main" id="{8FA8B55C-DF0C-7716-B4A5-07BD0F13802D}"/>
                </a:ext>
              </a:extLst>
            </p:cNvPr>
            <p:cNvSpPr/>
            <p:nvPr/>
          </p:nvSpPr>
          <p:spPr>
            <a:xfrm>
              <a:off x="3594775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88;p53">
              <a:extLst>
                <a:ext uri="{FF2B5EF4-FFF2-40B4-BE49-F238E27FC236}">
                  <a16:creationId xmlns:a16="http://schemas.microsoft.com/office/drawing/2014/main" id="{F58D8A3C-0EAA-19E2-84A0-226485A7E607}"/>
                </a:ext>
              </a:extLst>
            </p:cNvPr>
            <p:cNvSpPr/>
            <p:nvPr/>
          </p:nvSpPr>
          <p:spPr>
            <a:xfrm>
              <a:off x="359477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89;p53">
              <a:extLst>
                <a:ext uri="{FF2B5EF4-FFF2-40B4-BE49-F238E27FC236}">
                  <a16:creationId xmlns:a16="http://schemas.microsoft.com/office/drawing/2014/main" id="{F414AFCC-E5D3-6744-60E1-B3501F7F9363}"/>
                </a:ext>
              </a:extLst>
            </p:cNvPr>
            <p:cNvSpPr/>
            <p:nvPr/>
          </p:nvSpPr>
          <p:spPr>
            <a:xfrm>
              <a:off x="3594775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90;p53">
              <a:extLst>
                <a:ext uri="{FF2B5EF4-FFF2-40B4-BE49-F238E27FC236}">
                  <a16:creationId xmlns:a16="http://schemas.microsoft.com/office/drawing/2014/main" id="{C1A379F7-5DB5-3D19-6A62-41FDDFF9A312}"/>
                </a:ext>
              </a:extLst>
            </p:cNvPr>
            <p:cNvSpPr/>
            <p:nvPr/>
          </p:nvSpPr>
          <p:spPr>
            <a:xfrm>
              <a:off x="3594775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91;p53">
              <a:extLst>
                <a:ext uri="{FF2B5EF4-FFF2-40B4-BE49-F238E27FC236}">
                  <a16:creationId xmlns:a16="http://schemas.microsoft.com/office/drawing/2014/main" id="{668C5888-6493-8E85-2037-6AAE5240986A}"/>
                </a:ext>
              </a:extLst>
            </p:cNvPr>
            <p:cNvSpPr/>
            <p:nvPr/>
          </p:nvSpPr>
          <p:spPr>
            <a:xfrm>
              <a:off x="359477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92;p53">
              <a:extLst>
                <a:ext uri="{FF2B5EF4-FFF2-40B4-BE49-F238E27FC236}">
                  <a16:creationId xmlns:a16="http://schemas.microsoft.com/office/drawing/2014/main" id="{9E4898EA-B425-AD74-391E-CA4F965F75CB}"/>
                </a:ext>
              </a:extLst>
            </p:cNvPr>
            <p:cNvSpPr/>
            <p:nvPr/>
          </p:nvSpPr>
          <p:spPr>
            <a:xfrm>
              <a:off x="3594775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93;p53">
              <a:extLst>
                <a:ext uri="{FF2B5EF4-FFF2-40B4-BE49-F238E27FC236}">
                  <a16:creationId xmlns:a16="http://schemas.microsoft.com/office/drawing/2014/main" id="{5FB92958-34E0-3E9F-E05C-A302BB48A034}"/>
                </a:ext>
              </a:extLst>
            </p:cNvPr>
            <p:cNvSpPr/>
            <p:nvPr/>
          </p:nvSpPr>
          <p:spPr>
            <a:xfrm>
              <a:off x="3649441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94;p53">
              <a:extLst>
                <a:ext uri="{FF2B5EF4-FFF2-40B4-BE49-F238E27FC236}">
                  <a16:creationId xmlns:a16="http://schemas.microsoft.com/office/drawing/2014/main" id="{E5CC47B8-FC0F-150F-E96A-099517002E1A}"/>
                </a:ext>
              </a:extLst>
            </p:cNvPr>
            <p:cNvSpPr/>
            <p:nvPr/>
          </p:nvSpPr>
          <p:spPr>
            <a:xfrm>
              <a:off x="3649441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95;p53">
              <a:extLst>
                <a:ext uri="{FF2B5EF4-FFF2-40B4-BE49-F238E27FC236}">
                  <a16:creationId xmlns:a16="http://schemas.microsoft.com/office/drawing/2014/main" id="{54150F9E-3C09-4135-D509-0787A24DE92B}"/>
                </a:ext>
              </a:extLst>
            </p:cNvPr>
            <p:cNvSpPr/>
            <p:nvPr/>
          </p:nvSpPr>
          <p:spPr>
            <a:xfrm>
              <a:off x="3649441" y="3692564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96;p53">
              <a:extLst>
                <a:ext uri="{FF2B5EF4-FFF2-40B4-BE49-F238E27FC236}">
                  <a16:creationId xmlns:a16="http://schemas.microsoft.com/office/drawing/2014/main" id="{A393AACB-0DF7-59AB-D387-0820735774EC}"/>
                </a:ext>
              </a:extLst>
            </p:cNvPr>
            <p:cNvSpPr/>
            <p:nvPr/>
          </p:nvSpPr>
          <p:spPr>
            <a:xfrm>
              <a:off x="364944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97;p53">
              <a:extLst>
                <a:ext uri="{FF2B5EF4-FFF2-40B4-BE49-F238E27FC236}">
                  <a16:creationId xmlns:a16="http://schemas.microsoft.com/office/drawing/2014/main" id="{31700592-731C-1B0D-1027-D9D7BD9685F7}"/>
                </a:ext>
              </a:extLst>
            </p:cNvPr>
            <p:cNvSpPr/>
            <p:nvPr/>
          </p:nvSpPr>
          <p:spPr>
            <a:xfrm>
              <a:off x="364944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598;p53">
              <a:extLst>
                <a:ext uri="{FF2B5EF4-FFF2-40B4-BE49-F238E27FC236}">
                  <a16:creationId xmlns:a16="http://schemas.microsoft.com/office/drawing/2014/main" id="{6E851F1A-8128-03CC-F9C7-DC0970DCFD67}"/>
                </a:ext>
              </a:extLst>
            </p:cNvPr>
            <p:cNvSpPr/>
            <p:nvPr/>
          </p:nvSpPr>
          <p:spPr>
            <a:xfrm>
              <a:off x="364944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599;p53">
              <a:extLst>
                <a:ext uri="{FF2B5EF4-FFF2-40B4-BE49-F238E27FC236}">
                  <a16:creationId xmlns:a16="http://schemas.microsoft.com/office/drawing/2014/main" id="{9AB4B29B-94D1-624F-81C1-F9A4C3C8DB8A}"/>
                </a:ext>
              </a:extLst>
            </p:cNvPr>
            <p:cNvSpPr/>
            <p:nvPr/>
          </p:nvSpPr>
          <p:spPr>
            <a:xfrm>
              <a:off x="3649441" y="3473865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600;p53">
              <a:extLst>
                <a:ext uri="{FF2B5EF4-FFF2-40B4-BE49-F238E27FC236}">
                  <a16:creationId xmlns:a16="http://schemas.microsoft.com/office/drawing/2014/main" id="{E8A61F70-04DC-6F35-16F2-7A3E5AB042F7}"/>
                </a:ext>
              </a:extLst>
            </p:cNvPr>
            <p:cNvSpPr/>
            <p:nvPr/>
          </p:nvSpPr>
          <p:spPr>
            <a:xfrm>
              <a:off x="364944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601;p53">
              <a:extLst>
                <a:ext uri="{FF2B5EF4-FFF2-40B4-BE49-F238E27FC236}">
                  <a16:creationId xmlns:a16="http://schemas.microsoft.com/office/drawing/2014/main" id="{529508DA-CA72-48DD-2370-DA5E408C28AB}"/>
                </a:ext>
              </a:extLst>
            </p:cNvPr>
            <p:cNvSpPr/>
            <p:nvPr/>
          </p:nvSpPr>
          <p:spPr>
            <a:xfrm>
              <a:off x="364944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602;p53">
              <a:extLst>
                <a:ext uri="{FF2B5EF4-FFF2-40B4-BE49-F238E27FC236}">
                  <a16:creationId xmlns:a16="http://schemas.microsoft.com/office/drawing/2014/main" id="{83E476BD-01DA-D7D5-57EB-5C3CCEB2A8EB}"/>
                </a:ext>
              </a:extLst>
            </p:cNvPr>
            <p:cNvSpPr/>
            <p:nvPr/>
          </p:nvSpPr>
          <p:spPr>
            <a:xfrm>
              <a:off x="3649351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603;p53">
              <a:extLst>
                <a:ext uri="{FF2B5EF4-FFF2-40B4-BE49-F238E27FC236}">
                  <a16:creationId xmlns:a16="http://schemas.microsoft.com/office/drawing/2014/main" id="{F3313A4D-F753-0635-3ABD-5593EA8E32C0}"/>
                </a:ext>
              </a:extLst>
            </p:cNvPr>
            <p:cNvSpPr/>
            <p:nvPr/>
          </p:nvSpPr>
          <p:spPr>
            <a:xfrm>
              <a:off x="3649441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604;p53">
              <a:extLst>
                <a:ext uri="{FF2B5EF4-FFF2-40B4-BE49-F238E27FC236}">
                  <a16:creationId xmlns:a16="http://schemas.microsoft.com/office/drawing/2014/main" id="{B9AFC465-E063-57EB-7492-3CFBAD39375C}"/>
                </a:ext>
              </a:extLst>
            </p:cNvPr>
            <p:cNvSpPr/>
            <p:nvPr/>
          </p:nvSpPr>
          <p:spPr>
            <a:xfrm>
              <a:off x="3649441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605;p53">
              <a:extLst>
                <a:ext uri="{FF2B5EF4-FFF2-40B4-BE49-F238E27FC236}">
                  <a16:creationId xmlns:a16="http://schemas.microsoft.com/office/drawing/2014/main" id="{A2ADB98C-BDB4-2D60-F1EA-559F471BD1E7}"/>
                </a:ext>
              </a:extLst>
            </p:cNvPr>
            <p:cNvSpPr/>
            <p:nvPr/>
          </p:nvSpPr>
          <p:spPr>
            <a:xfrm>
              <a:off x="364944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606;p53">
              <a:extLst>
                <a:ext uri="{FF2B5EF4-FFF2-40B4-BE49-F238E27FC236}">
                  <a16:creationId xmlns:a16="http://schemas.microsoft.com/office/drawing/2014/main" id="{DB969380-E598-400A-CB02-00546DB97C97}"/>
                </a:ext>
              </a:extLst>
            </p:cNvPr>
            <p:cNvSpPr/>
            <p:nvPr/>
          </p:nvSpPr>
          <p:spPr>
            <a:xfrm>
              <a:off x="364944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607;p53">
              <a:extLst>
                <a:ext uri="{FF2B5EF4-FFF2-40B4-BE49-F238E27FC236}">
                  <a16:creationId xmlns:a16="http://schemas.microsoft.com/office/drawing/2014/main" id="{379E62DE-18D9-333D-0EB0-1EAB9E9374DB}"/>
                </a:ext>
              </a:extLst>
            </p:cNvPr>
            <p:cNvSpPr/>
            <p:nvPr/>
          </p:nvSpPr>
          <p:spPr>
            <a:xfrm>
              <a:off x="364944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608;p53">
              <a:extLst>
                <a:ext uri="{FF2B5EF4-FFF2-40B4-BE49-F238E27FC236}">
                  <a16:creationId xmlns:a16="http://schemas.microsoft.com/office/drawing/2014/main" id="{8C8F0DB9-07B1-DE60-A523-07775DF6E418}"/>
                </a:ext>
              </a:extLst>
            </p:cNvPr>
            <p:cNvSpPr/>
            <p:nvPr/>
          </p:nvSpPr>
          <p:spPr>
            <a:xfrm>
              <a:off x="364944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609;p53">
              <a:extLst>
                <a:ext uri="{FF2B5EF4-FFF2-40B4-BE49-F238E27FC236}">
                  <a16:creationId xmlns:a16="http://schemas.microsoft.com/office/drawing/2014/main" id="{3D8B600A-116D-B61B-D281-8820B0B5CBED}"/>
                </a:ext>
              </a:extLst>
            </p:cNvPr>
            <p:cNvSpPr/>
            <p:nvPr/>
          </p:nvSpPr>
          <p:spPr>
            <a:xfrm>
              <a:off x="359477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610;p53">
              <a:extLst>
                <a:ext uri="{FF2B5EF4-FFF2-40B4-BE49-F238E27FC236}">
                  <a16:creationId xmlns:a16="http://schemas.microsoft.com/office/drawing/2014/main" id="{BC26F9F8-DCC8-3F20-2E95-D93867001386}"/>
                </a:ext>
              </a:extLst>
            </p:cNvPr>
            <p:cNvSpPr/>
            <p:nvPr/>
          </p:nvSpPr>
          <p:spPr>
            <a:xfrm>
              <a:off x="3540091" y="2982087"/>
              <a:ext cx="44640" cy="38184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611;p53">
              <a:extLst>
                <a:ext uri="{FF2B5EF4-FFF2-40B4-BE49-F238E27FC236}">
                  <a16:creationId xmlns:a16="http://schemas.microsoft.com/office/drawing/2014/main" id="{B81B1C8F-7784-22F4-C12C-56BAF8F77317}"/>
                </a:ext>
              </a:extLst>
            </p:cNvPr>
            <p:cNvSpPr/>
            <p:nvPr/>
          </p:nvSpPr>
          <p:spPr>
            <a:xfrm>
              <a:off x="348542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612;p53">
              <a:extLst>
                <a:ext uri="{FF2B5EF4-FFF2-40B4-BE49-F238E27FC236}">
                  <a16:creationId xmlns:a16="http://schemas.microsoft.com/office/drawing/2014/main" id="{2953632F-7FA2-0472-4FEF-A730EFB6B738}"/>
                </a:ext>
              </a:extLst>
            </p:cNvPr>
            <p:cNvSpPr/>
            <p:nvPr/>
          </p:nvSpPr>
          <p:spPr>
            <a:xfrm>
              <a:off x="4086571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613;p53">
              <a:extLst>
                <a:ext uri="{FF2B5EF4-FFF2-40B4-BE49-F238E27FC236}">
                  <a16:creationId xmlns:a16="http://schemas.microsoft.com/office/drawing/2014/main" id="{4EE9B4A0-58DE-CE30-BC27-44EF73745AB9}"/>
                </a:ext>
              </a:extLst>
            </p:cNvPr>
            <p:cNvSpPr/>
            <p:nvPr/>
          </p:nvSpPr>
          <p:spPr>
            <a:xfrm>
              <a:off x="4086571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614;p53">
              <a:extLst>
                <a:ext uri="{FF2B5EF4-FFF2-40B4-BE49-F238E27FC236}">
                  <a16:creationId xmlns:a16="http://schemas.microsoft.com/office/drawing/2014/main" id="{49A8B13A-3379-E9F7-F131-20C15AD9403E}"/>
                </a:ext>
              </a:extLst>
            </p:cNvPr>
            <p:cNvSpPr/>
            <p:nvPr/>
          </p:nvSpPr>
          <p:spPr>
            <a:xfrm>
              <a:off x="4086571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615;p53">
              <a:extLst>
                <a:ext uri="{FF2B5EF4-FFF2-40B4-BE49-F238E27FC236}">
                  <a16:creationId xmlns:a16="http://schemas.microsoft.com/office/drawing/2014/main" id="{7163DD78-DC07-8A0C-0D1B-FD8977E82FBC}"/>
                </a:ext>
              </a:extLst>
            </p:cNvPr>
            <p:cNvSpPr/>
            <p:nvPr/>
          </p:nvSpPr>
          <p:spPr>
            <a:xfrm>
              <a:off x="4031887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616;p53">
              <a:extLst>
                <a:ext uri="{FF2B5EF4-FFF2-40B4-BE49-F238E27FC236}">
                  <a16:creationId xmlns:a16="http://schemas.microsoft.com/office/drawing/2014/main" id="{8B0CB5C1-484B-B5EC-CF09-8BAFC7A8A324}"/>
                </a:ext>
              </a:extLst>
            </p:cNvPr>
            <p:cNvSpPr/>
            <p:nvPr/>
          </p:nvSpPr>
          <p:spPr>
            <a:xfrm>
              <a:off x="4031887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617;p53">
              <a:extLst>
                <a:ext uri="{FF2B5EF4-FFF2-40B4-BE49-F238E27FC236}">
                  <a16:creationId xmlns:a16="http://schemas.microsoft.com/office/drawing/2014/main" id="{69CEE663-0064-6D03-3A31-1D47F40005EC}"/>
                </a:ext>
              </a:extLst>
            </p:cNvPr>
            <p:cNvSpPr/>
            <p:nvPr/>
          </p:nvSpPr>
          <p:spPr>
            <a:xfrm>
              <a:off x="4031887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618;p53">
              <a:extLst>
                <a:ext uri="{FF2B5EF4-FFF2-40B4-BE49-F238E27FC236}">
                  <a16:creationId xmlns:a16="http://schemas.microsoft.com/office/drawing/2014/main" id="{FC97AFF0-A482-BDBC-0F64-22DD07B21CCF}"/>
                </a:ext>
              </a:extLst>
            </p:cNvPr>
            <p:cNvSpPr/>
            <p:nvPr/>
          </p:nvSpPr>
          <p:spPr>
            <a:xfrm>
              <a:off x="4031887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619;p53">
              <a:extLst>
                <a:ext uri="{FF2B5EF4-FFF2-40B4-BE49-F238E27FC236}">
                  <a16:creationId xmlns:a16="http://schemas.microsoft.com/office/drawing/2014/main" id="{E38A1A4C-B233-5B9D-E2BF-01C95D1313EE}"/>
                </a:ext>
              </a:extLst>
            </p:cNvPr>
            <p:cNvSpPr/>
            <p:nvPr/>
          </p:nvSpPr>
          <p:spPr>
            <a:xfrm>
              <a:off x="4031887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620;p53">
              <a:extLst>
                <a:ext uri="{FF2B5EF4-FFF2-40B4-BE49-F238E27FC236}">
                  <a16:creationId xmlns:a16="http://schemas.microsoft.com/office/drawing/2014/main" id="{E7E1CE41-27DA-9039-6C96-897FE9386BCE}"/>
                </a:ext>
              </a:extLst>
            </p:cNvPr>
            <p:cNvSpPr/>
            <p:nvPr/>
          </p:nvSpPr>
          <p:spPr>
            <a:xfrm>
              <a:off x="3977203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621;p53">
              <a:extLst>
                <a:ext uri="{FF2B5EF4-FFF2-40B4-BE49-F238E27FC236}">
                  <a16:creationId xmlns:a16="http://schemas.microsoft.com/office/drawing/2014/main" id="{E9FFD233-0032-0DC0-0B22-8076470D92E5}"/>
                </a:ext>
              </a:extLst>
            </p:cNvPr>
            <p:cNvSpPr/>
            <p:nvPr/>
          </p:nvSpPr>
          <p:spPr>
            <a:xfrm>
              <a:off x="3977203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622;p53">
              <a:extLst>
                <a:ext uri="{FF2B5EF4-FFF2-40B4-BE49-F238E27FC236}">
                  <a16:creationId xmlns:a16="http://schemas.microsoft.com/office/drawing/2014/main" id="{ABCDB441-D701-1F5A-85CD-D65BBF7FE060}"/>
                </a:ext>
              </a:extLst>
            </p:cNvPr>
            <p:cNvSpPr/>
            <p:nvPr/>
          </p:nvSpPr>
          <p:spPr>
            <a:xfrm>
              <a:off x="3977203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623;p53">
              <a:extLst>
                <a:ext uri="{FF2B5EF4-FFF2-40B4-BE49-F238E27FC236}">
                  <a16:creationId xmlns:a16="http://schemas.microsoft.com/office/drawing/2014/main" id="{DCAFB92C-DF1C-C110-DE57-48566161321F}"/>
                </a:ext>
              </a:extLst>
            </p:cNvPr>
            <p:cNvSpPr/>
            <p:nvPr/>
          </p:nvSpPr>
          <p:spPr>
            <a:xfrm>
              <a:off x="3977203" y="3091294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624;p53">
              <a:extLst>
                <a:ext uri="{FF2B5EF4-FFF2-40B4-BE49-F238E27FC236}">
                  <a16:creationId xmlns:a16="http://schemas.microsoft.com/office/drawing/2014/main" id="{1B0C3131-B944-61A2-5661-0C28EAD4FD4F}"/>
                </a:ext>
              </a:extLst>
            </p:cNvPr>
            <p:cNvSpPr/>
            <p:nvPr/>
          </p:nvSpPr>
          <p:spPr>
            <a:xfrm>
              <a:off x="3977203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625;p53">
              <a:extLst>
                <a:ext uri="{FF2B5EF4-FFF2-40B4-BE49-F238E27FC236}">
                  <a16:creationId xmlns:a16="http://schemas.microsoft.com/office/drawing/2014/main" id="{7E48E6F3-B59F-50E4-BCD0-3079D07718C2}"/>
                </a:ext>
              </a:extLst>
            </p:cNvPr>
            <p:cNvSpPr/>
            <p:nvPr/>
          </p:nvSpPr>
          <p:spPr>
            <a:xfrm>
              <a:off x="3922681" y="363775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626;p53">
              <a:extLst>
                <a:ext uri="{FF2B5EF4-FFF2-40B4-BE49-F238E27FC236}">
                  <a16:creationId xmlns:a16="http://schemas.microsoft.com/office/drawing/2014/main" id="{9F8C4EE8-C1E4-9922-5A04-BB7B2A7029AF}"/>
                </a:ext>
              </a:extLst>
            </p:cNvPr>
            <p:cNvSpPr/>
            <p:nvPr/>
          </p:nvSpPr>
          <p:spPr>
            <a:xfrm>
              <a:off x="392268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627;p53">
              <a:extLst>
                <a:ext uri="{FF2B5EF4-FFF2-40B4-BE49-F238E27FC236}">
                  <a16:creationId xmlns:a16="http://schemas.microsoft.com/office/drawing/2014/main" id="{D5CDC8A1-D2AE-D7AA-3D77-B649F21CD03B}"/>
                </a:ext>
              </a:extLst>
            </p:cNvPr>
            <p:cNvSpPr/>
            <p:nvPr/>
          </p:nvSpPr>
          <p:spPr>
            <a:xfrm>
              <a:off x="3922681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628;p53">
              <a:extLst>
                <a:ext uri="{FF2B5EF4-FFF2-40B4-BE49-F238E27FC236}">
                  <a16:creationId xmlns:a16="http://schemas.microsoft.com/office/drawing/2014/main" id="{1AAC9FC8-ECB9-A99D-F0E8-EDB9D38ECE32}"/>
                </a:ext>
              </a:extLst>
            </p:cNvPr>
            <p:cNvSpPr/>
            <p:nvPr/>
          </p:nvSpPr>
          <p:spPr>
            <a:xfrm>
              <a:off x="3922681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629;p53">
              <a:extLst>
                <a:ext uri="{FF2B5EF4-FFF2-40B4-BE49-F238E27FC236}">
                  <a16:creationId xmlns:a16="http://schemas.microsoft.com/office/drawing/2014/main" id="{F4352E89-6D4A-1301-0272-1AE9A3179A20}"/>
                </a:ext>
              </a:extLst>
            </p:cNvPr>
            <p:cNvSpPr/>
            <p:nvPr/>
          </p:nvSpPr>
          <p:spPr>
            <a:xfrm>
              <a:off x="39226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630;p53">
              <a:extLst>
                <a:ext uri="{FF2B5EF4-FFF2-40B4-BE49-F238E27FC236}">
                  <a16:creationId xmlns:a16="http://schemas.microsoft.com/office/drawing/2014/main" id="{CF745B09-4961-E02E-328A-9011D8442AF4}"/>
                </a:ext>
              </a:extLst>
            </p:cNvPr>
            <p:cNvSpPr/>
            <p:nvPr/>
          </p:nvSpPr>
          <p:spPr>
            <a:xfrm>
              <a:off x="392268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631;p53">
              <a:extLst>
                <a:ext uri="{FF2B5EF4-FFF2-40B4-BE49-F238E27FC236}">
                  <a16:creationId xmlns:a16="http://schemas.microsoft.com/office/drawing/2014/main" id="{97498CE2-6764-CD12-D50C-404D412D6EAE}"/>
                </a:ext>
              </a:extLst>
            </p:cNvPr>
            <p:cNvSpPr/>
            <p:nvPr/>
          </p:nvSpPr>
          <p:spPr>
            <a:xfrm>
              <a:off x="39226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632;p53">
              <a:extLst>
                <a:ext uri="{FF2B5EF4-FFF2-40B4-BE49-F238E27FC236}">
                  <a16:creationId xmlns:a16="http://schemas.microsoft.com/office/drawing/2014/main" id="{D15DA562-1F7D-A0CD-1427-D7655406E177}"/>
                </a:ext>
              </a:extLst>
            </p:cNvPr>
            <p:cNvSpPr/>
            <p:nvPr/>
          </p:nvSpPr>
          <p:spPr>
            <a:xfrm>
              <a:off x="3922681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633;p53">
              <a:extLst>
                <a:ext uri="{FF2B5EF4-FFF2-40B4-BE49-F238E27FC236}">
                  <a16:creationId xmlns:a16="http://schemas.microsoft.com/office/drawing/2014/main" id="{DE612EC7-43A5-B4C0-4176-4A937E0C3481}"/>
                </a:ext>
              </a:extLst>
            </p:cNvPr>
            <p:cNvSpPr/>
            <p:nvPr/>
          </p:nvSpPr>
          <p:spPr>
            <a:xfrm>
              <a:off x="3868015" y="3692564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634;p53">
              <a:extLst>
                <a:ext uri="{FF2B5EF4-FFF2-40B4-BE49-F238E27FC236}">
                  <a16:creationId xmlns:a16="http://schemas.microsoft.com/office/drawing/2014/main" id="{AD4B5BA6-6114-22C4-9D79-B9EE2712A3DC}"/>
                </a:ext>
              </a:extLst>
            </p:cNvPr>
            <p:cNvSpPr/>
            <p:nvPr/>
          </p:nvSpPr>
          <p:spPr>
            <a:xfrm>
              <a:off x="3868015" y="363775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635;p53">
              <a:extLst>
                <a:ext uri="{FF2B5EF4-FFF2-40B4-BE49-F238E27FC236}">
                  <a16:creationId xmlns:a16="http://schemas.microsoft.com/office/drawing/2014/main" id="{F6153E23-C6B2-7650-A059-144B5B56190A}"/>
                </a:ext>
              </a:extLst>
            </p:cNvPr>
            <p:cNvSpPr/>
            <p:nvPr/>
          </p:nvSpPr>
          <p:spPr>
            <a:xfrm>
              <a:off x="3868015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636;p53">
              <a:extLst>
                <a:ext uri="{FF2B5EF4-FFF2-40B4-BE49-F238E27FC236}">
                  <a16:creationId xmlns:a16="http://schemas.microsoft.com/office/drawing/2014/main" id="{2F3ABF98-875F-6D85-C52E-D29E6A4CEA8E}"/>
                </a:ext>
              </a:extLst>
            </p:cNvPr>
            <p:cNvSpPr/>
            <p:nvPr/>
          </p:nvSpPr>
          <p:spPr>
            <a:xfrm>
              <a:off x="3868015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637;p53">
              <a:extLst>
                <a:ext uri="{FF2B5EF4-FFF2-40B4-BE49-F238E27FC236}">
                  <a16:creationId xmlns:a16="http://schemas.microsoft.com/office/drawing/2014/main" id="{DAD5A5B4-CCDB-5296-C67F-D32ADC5C637F}"/>
                </a:ext>
              </a:extLst>
            </p:cNvPr>
            <p:cNvSpPr/>
            <p:nvPr/>
          </p:nvSpPr>
          <p:spPr>
            <a:xfrm>
              <a:off x="381333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638;p53">
              <a:extLst>
                <a:ext uri="{FF2B5EF4-FFF2-40B4-BE49-F238E27FC236}">
                  <a16:creationId xmlns:a16="http://schemas.microsoft.com/office/drawing/2014/main" id="{F4209383-1B54-A7D5-A504-49657624DB4A}"/>
                </a:ext>
              </a:extLst>
            </p:cNvPr>
            <p:cNvSpPr/>
            <p:nvPr/>
          </p:nvSpPr>
          <p:spPr>
            <a:xfrm>
              <a:off x="381333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639;p53">
              <a:extLst>
                <a:ext uri="{FF2B5EF4-FFF2-40B4-BE49-F238E27FC236}">
                  <a16:creationId xmlns:a16="http://schemas.microsoft.com/office/drawing/2014/main" id="{E5D8FE95-7D4F-A1D4-F89A-ECD283345D7A}"/>
                </a:ext>
              </a:extLst>
            </p:cNvPr>
            <p:cNvSpPr/>
            <p:nvPr/>
          </p:nvSpPr>
          <p:spPr>
            <a:xfrm>
              <a:off x="3813331" y="37471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640;p53">
              <a:extLst>
                <a:ext uri="{FF2B5EF4-FFF2-40B4-BE49-F238E27FC236}">
                  <a16:creationId xmlns:a16="http://schemas.microsoft.com/office/drawing/2014/main" id="{FFB62E7D-50F0-D489-1A16-53A1D61A1C69}"/>
                </a:ext>
              </a:extLst>
            </p:cNvPr>
            <p:cNvSpPr/>
            <p:nvPr/>
          </p:nvSpPr>
          <p:spPr>
            <a:xfrm>
              <a:off x="3813331" y="3692564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641;p53">
              <a:extLst>
                <a:ext uri="{FF2B5EF4-FFF2-40B4-BE49-F238E27FC236}">
                  <a16:creationId xmlns:a16="http://schemas.microsoft.com/office/drawing/2014/main" id="{601B1C7F-FFBA-ABBE-6CDF-26FC6CCA52AC}"/>
                </a:ext>
              </a:extLst>
            </p:cNvPr>
            <p:cNvSpPr/>
            <p:nvPr/>
          </p:nvSpPr>
          <p:spPr>
            <a:xfrm>
              <a:off x="3813331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642;p53">
              <a:extLst>
                <a:ext uri="{FF2B5EF4-FFF2-40B4-BE49-F238E27FC236}">
                  <a16:creationId xmlns:a16="http://schemas.microsoft.com/office/drawing/2014/main" id="{0E19F541-3D60-D2DC-AE79-715E6DE15718}"/>
                </a:ext>
              </a:extLst>
            </p:cNvPr>
            <p:cNvSpPr/>
            <p:nvPr/>
          </p:nvSpPr>
          <p:spPr>
            <a:xfrm>
              <a:off x="3758647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643;p53">
              <a:extLst>
                <a:ext uri="{FF2B5EF4-FFF2-40B4-BE49-F238E27FC236}">
                  <a16:creationId xmlns:a16="http://schemas.microsoft.com/office/drawing/2014/main" id="{A8824F8F-BC37-44F6-469C-1B90C068A491}"/>
                </a:ext>
              </a:extLst>
            </p:cNvPr>
            <p:cNvSpPr/>
            <p:nvPr/>
          </p:nvSpPr>
          <p:spPr>
            <a:xfrm>
              <a:off x="375864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644;p53">
              <a:extLst>
                <a:ext uri="{FF2B5EF4-FFF2-40B4-BE49-F238E27FC236}">
                  <a16:creationId xmlns:a16="http://schemas.microsoft.com/office/drawing/2014/main" id="{13F7BAC4-7EE8-B092-E8D7-50E2D3CDF3AB}"/>
                </a:ext>
              </a:extLst>
            </p:cNvPr>
            <p:cNvSpPr/>
            <p:nvPr/>
          </p:nvSpPr>
          <p:spPr>
            <a:xfrm>
              <a:off x="375864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645;p53">
              <a:extLst>
                <a:ext uri="{FF2B5EF4-FFF2-40B4-BE49-F238E27FC236}">
                  <a16:creationId xmlns:a16="http://schemas.microsoft.com/office/drawing/2014/main" id="{88856682-3687-A648-B056-56C9AA4F1F50}"/>
                </a:ext>
              </a:extLst>
            </p:cNvPr>
            <p:cNvSpPr/>
            <p:nvPr/>
          </p:nvSpPr>
          <p:spPr>
            <a:xfrm>
              <a:off x="37041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646;p53">
              <a:extLst>
                <a:ext uri="{FF2B5EF4-FFF2-40B4-BE49-F238E27FC236}">
                  <a16:creationId xmlns:a16="http://schemas.microsoft.com/office/drawing/2014/main" id="{29EED63D-5F16-F19C-6709-ABE8B3067D74}"/>
                </a:ext>
              </a:extLst>
            </p:cNvPr>
            <p:cNvSpPr/>
            <p:nvPr/>
          </p:nvSpPr>
          <p:spPr>
            <a:xfrm>
              <a:off x="3704125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647;p53">
              <a:extLst>
                <a:ext uri="{FF2B5EF4-FFF2-40B4-BE49-F238E27FC236}">
                  <a16:creationId xmlns:a16="http://schemas.microsoft.com/office/drawing/2014/main" id="{9A928AB2-408A-4D53-C50A-693A98B7996D}"/>
                </a:ext>
              </a:extLst>
            </p:cNvPr>
            <p:cNvSpPr/>
            <p:nvPr/>
          </p:nvSpPr>
          <p:spPr>
            <a:xfrm>
              <a:off x="370412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648;p53">
              <a:extLst>
                <a:ext uri="{FF2B5EF4-FFF2-40B4-BE49-F238E27FC236}">
                  <a16:creationId xmlns:a16="http://schemas.microsoft.com/office/drawing/2014/main" id="{9A669950-8042-5D2F-4C93-964833D3A617}"/>
                </a:ext>
              </a:extLst>
            </p:cNvPr>
            <p:cNvSpPr/>
            <p:nvPr/>
          </p:nvSpPr>
          <p:spPr>
            <a:xfrm>
              <a:off x="3649441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649;p53">
              <a:extLst>
                <a:ext uri="{FF2B5EF4-FFF2-40B4-BE49-F238E27FC236}">
                  <a16:creationId xmlns:a16="http://schemas.microsoft.com/office/drawing/2014/main" id="{0DC05617-96AB-F697-2980-2D2DAEC3351F}"/>
                </a:ext>
              </a:extLst>
            </p:cNvPr>
            <p:cNvSpPr/>
            <p:nvPr/>
          </p:nvSpPr>
          <p:spPr>
            <a:xfrm>
              <a:off x="3649441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650;p53">
              <a:extLst>
                <a:ext uri="{FF2B5EF4-FFF2-40B4-BE49-F238E27FC236}">
                  <a16:creationId xmlns:a16="http://schemas.microsoft.com/office/drawing/2014/main" id="{8AC1BF4A-9593-2082-F57B-47D100DBE11C}"/>
                </a:ext>
              </a:extLst>
            </p:cNvPr>
            <p:cNvSpPr/>
            <p:nvPr/>
          </p:nvSpPr>
          <p:spPr>
            <a:xfrm>
              <a:off x="364944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651;p53">
              <a:extLst>
                <a:ext uri="{FF2B5EF4-FFF2-40B4-BE49-F238E27FC236}">
                  <a16:creationId xmlns:a16="http://schemas.microsoft.com/office/drawing/2014/main" id="{DF805968-89C7-5961-EAD6-C2E967E346BE}"/>
                </a:ext>
              </a:extLst>
            </p:cNvPr>
            <p:cNvSpPr/>
            <p:nvPr/>
          </p:nvSpPr>
          <p:spPr>
            <a:xfrm>
              <a:off x="364944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652;p53">
              <a:extLst>
                <a:ext uri="{FF2B5EF4-FFF2-40B4-BE49-F238E27FC236}">
                  <a16:creationId xmlns:a16="http://schemas.microsoft.com/office/drawing/2014/main" id="{10818C65-0AF0-751B-99B3-A71BF34D2928}"/>
                </a:ext>
              </a:extLst>
            </p:cNvPr>
            <p:cNvSpPr/>
            <p:nvPr/>
          </p:nvSpPr>
          <p:spPr>
            <a:xfrm>
              <a:off x="359477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653;p53">
              <a:extLst>
                <a:ext uri="{FF2B5EF4-FFF2-40B4-BE49-F238E27FC236}">
                  <a16:creationId xmlns:a16="http://schemas.microsoft.com/office/drawing/2014/main" id="{C0BE17BA-B22E-A773-D014-47665C589915}"/>
                </a:ext>
              </a:extLst>
            </p:cNvPr>
            <p:cNvSpPr/>
            <p:nvPr/>
          </p:nvSpPr>
          <p:spPr>
            <a:xfrm>
              <a:off x="3594775" y="37471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654;p53">
              <a:extLst>
                <a:ext uri="{FF2B5EF4-FFF2-40B4-BE49-F238E27FC236}">
                  <a16:creationId xmlns:a16="http://schemas.microsoft.com/office/drawing/2014/main" id="{5505A85E-725F-2DCF-E640-018B043C6C3F}"/>
                </a:ext>
              </a:extLst>
            </p:cNvPr>
            <p:cNvSpPr/>
            <p:nvPr/>
          </p:nvSpPr>
          <p:spPr>
            <a:xfrm>
              <a:off x="3594775" y="3692564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655;p53">
              <a:extLst>
                <a:ext uri="{FF2B5EF4-FFF2-40B4-BE49-F238E27FC236}">
                  <a16:creationId xmlns:a16="http://schemas.microsoft.com/office/drawing/2014/main" id="{F0A46B9A-13B2-6A48-9494-BBC792A1F619}"/>
                </a:ext>
              </a:extLst>
            </p:cNvPr>
            <p:cNvSpPr/>
            <p:nvPr/>
          </p:nvSpPr>
          <p:spPr>
            <a:xfrm>
              <a:off x="359477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656;p53">
              <a:extLst>
                <a:ext uri="{FF2B5EF4-FFF2-40B4-BE49-F238E27FC236}">
                  <a16:creationId xmlns:a16="http://schemas.microsoft.com/office/drawing/2014/main" id="{38242C93-A963-9B69-59E1-992F5693195E}"/>
                </a:ext>
              </a:extLst>
            </p:cNvPr>
            <p:cNvSpPr/>
            <p:nvPr/>
          </p:nvSpPr>
          <p:spPr>
            <a:xfrm>
              <a:off x="359477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657;p53">
              <a:extLst>
                <a:ext uri="{FF2B5EF4-FFF2-40B4-BE49-F238E27FC236}">
                  <a16:creationId xmlns:a16="http://schemas.microsoft.com/office/drawing/2014/main" id="{3476E8FF-7DBD-CDF5-C841-2A57176979D5}"/>
                </a:ext>
              </a:extLst>
            </p:cNvPr>
            <p:cNvSpPr/>
            <p:nvPr/>
          </p:nvSpPr>
          <p:spPr>
            <a:xfrm>
              <a:off x="3594775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658;p53">
              <a:extLst>
                <a:ext uri="{FF2B5EF4-FFF2-40B4-BE49-F238E27FC236}">
                  <a16:creationId xmlns:a16="http://schemas.microsoft.com/office/drawing/2014/main" id="{3BEF969C-9534-0BA8-20ED-4A52EAEBE305}"/>
                </a:ext>
              </a:extLst>
            </p:cNvPr>
            <p:cNvSpPr/>
            <p:nvPr/>
          </p:nvSpPr>
          <p:spPr>
            <a:xfrm>
              <a:off x="359477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659;p53">
              <a:extLst>
                <a:ext uri="{FF2B5EF4-FFF2-40B4-BE49-F238E27FC236}">
                  <a16:creationId xmlns:a16="http://schemas.microsoft.com/office/drawing/2014/main" id="{EBDFE0C6-AB53-1587-57CA-1717BBAAADD8}"/>
                </a:ext>
              </a:extLst>
            </p:cNvPr>
            <p:cNvSpPr/>
            <p:nvPr/>
          </p:nvSpPr>
          <p:spPr>
            <a:xfrm>
              <a:off x="3594775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660;p53">
              <a:extLst>
                <a:ext uri="{FF2B5EF4-FFF2-40B4-BE49-F238E27FC236}">
                  <a16:creationId xmlns:a16="http://schemas.microsoft.com/office/drawing/2014/main" id="{97370C8C-9835-B048-4FAC-32A9F621B9BD}"/>
                </a:ext>
              </a:extLst>
            </p:cNvPr>
            <p:cNvSpPr/>
            <p:nvPr/>
          </p:nvSpPr>
          <p:spPr>
            <a:xfrm>
              <a:off x="3540091" y="363775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661;p53">
              <a:extLst>
                <a:ext uri="{FF2B5EF4-FFF2-40B4-BE49-F238E27FC236}">
                  <a16:creationId xmlns:a16="http://schemas.microsoft.com/office/drawing/2014/main" id="{76A6FCCF-F33C-D8F5-A156-F1625A5BF325}"/>
                </a:ext>
              </a:extLst>
            </p:cNvPr>
            <p:cNvSpPr/>
            <p:nvPr/>
          </p:nvSpPr>
          <p:spPr>
            <a:xfrm>
              <a:off x="3540091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662;p53">
              <a:extLst>
                <a:ext uri="{FF2B5EF4-FFF2-40B4-BE49-F238E27FC236}">
                  <a16:creationId xmlns:a16="http://schemas.microsoft.com/office/drawing/2014/main" id="{5057F241-A8B7-ABA4-6978-184B72E2F291}"/>
                </a:ext>
              </a:extLst>
            </p:cNvPr>
            <p:cNvSpPr/>
            <p:nvPr/>
          </p:nvSpPr>
          <p:spPr>
            <a:xfrm>
              <a:off x="354009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663;p53">
              <a:extLst>
                <a:ext uri="{FF2B5EF4-FFF2-40B4-BE49-F238E27FC236}">
                  <a16:creationId xmlns:a16="http://schemas.microsoft.com/office/drawing/2014/main" id="{8348B898-E0E5-1842-F826-E6F44C84DA7F}"/>
                </a:ext>
              </a:extLst>
            </p:cNvPr>
            <p:cNvSpPr/>
            <p:nvPr/>
          </p:nvSpPr>
          <p:spPr>
            <a:xfrm>
              <a:off x="3540091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664;p53">
              <a:extLst>
                <a:ext uri="{FF2B5EF4-FFF2-40B4-BE49-F238E27FC236}">
                  <a16:creationId xmlns:a16="http://schemas.microsoft.com/office/drawing/2014/main" id="{4C18D4C9-0A19-F06F-0966-B119EF2AAEE9}"/>
                </a:ext>
              </a:extLst>
            </p:cNvPr>
            <p:cNvSpPr/>
            <p:nvPr/>
          </p:nvSpPr>
          <p:spPr>
            <a:xfrm>
              <a:off x="3540002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665;p53">
              <a:extLst>
                <a:ext uri="{FF2B5EF4-FFF2-40B4-BE49-F238E27FC236}">
                  <a16:creationId xmlns:a16="http://schemas.microsoft.com/office/drawing/2014/main" id="{8A04A846-1C00-6D16-27FE-3B0DC84F35CF}"/>
                </a:ext>
              </a:extLst>
            </p:cNvPr>
            <p:cNvSpPr/>
            <p:nvPr/>
          </p:nvSpPr>
          <p:spPr>
            <a:xfrm>
              <a:off x="354009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666;p53">
              <a:extLst>
                <a:ext uri="{FF2B5EF4-FFF2-40B4-BE49-F238E27FC236}">
                  <a16:creationId xmlns:a16="http://schemas.microsoft.com/office/drawing/2014/main" id="{1F1FE128-7D0B-D610-14BA-C6AB37485EE2}"/>
                </a:ext>
              </a:extLst>
            </p:cNvPr>
            <p:cNvSpPr/>
            <p:nvPr/>
          </p:nvSpPr>
          <p:spPr>
            <a:xfrm>
              <a:off x="348531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667;p53">
              <a:extLst>
                <a:ext uri="{FF2B5EF4-FFF2-40B4-BE49-F238E27FC236}">
                  <a16:creationId xmlns:a16="http://schemas.microsoft.com/office/drawing/2014/main" id="{DDF400F4-2334-EC2C-04F3-7949E06C42AC}"/>
                </a:ext>
              </a:extLst>
            </p:cNvPr>
            <p:cNvSpPr/>
            <p:nvPr/>
          </p:nvSpPr>
          <p:spPr>
            <a:xfrm>
              <a:off x="3485425" y="3255166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668;p53">
              <a:extLst>
                <a:ext uri="{FF2B5EF4-FFF2-40B4-BE49-F238E27FC236}">
                  <a16:creationId xmlns:a16="http://schemas.microsoft.com/office/drawing/2014/main" id="{20BFB39F-4D08-AD44-3E1D-A7715B7025A2}"/>
                </a:ext>
              </a:extLst>
            </p:cNvPr>
            <p:cNvSpPr/>
            <p:nvPr/>
          </p:nvSpPr>
          <p:spPr>
            <a:xfrm>
              <a:off x="348542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669;p53">
              <a:extLst>
                <a:ext uri="{FF2B5EF4-FFF2-40B4-BE49-F238E27FC236}">
                  <a16:creationId xmlns:a16="http://schemas.microsoft.com/office/drawing/2014/main" id="{3493CBC4-E120-03AC-5302-F239EA85EEE8}"/>
                </a:ext>
              </a:extLst>
            </p:cNvPr>
            <p:cNvSpPr/>
            <p:nvPr/>
          </p:nvSpPr>
          <p:spPr>
            <a:xfrm>
              <a:off x="3430742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670;p53">
              <a:extLst>
                <a:ext uri="{FF2B5EF4-FFF2-40B4-BE49-F238E27FC236}">
                  <a16:creationId xmlns:a16="http://schemas.microsoft.com/office/drawing/2014/main" id="{2CC208FA-2507-AB81-8A6F-E8B43715AD03}"/>
                </a:ext>
              </a:extLst>
            </p:cNvPr>
            <p:cNvSpPr/>
            <p:nvPr/>
          </p:nvSpPr>
          <p:spPr>
            <a:xfrm>
              <a:off x="34307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671;p53">
              <a:extLst>
                <a:ext uri="{FF2B5EF4-FFF2-40B4-BE49-F238E27FC236}">
                  <a16:creationId xmlns:a16="http://schemas.microsoft.com/office/drawing/2014/main" id="{483B89FB-AB57-B644-6874-2AF0D4BA30BB}"/>
                </a:ext>
              </a:extLst>
            </p:cNvPr>
            <p:cNvSpPr/>
            <p:nvPr/>
          </p:nvSpPr>
          <p:spPr>
            <a:xfrm>
              <a:off x="34307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672;p53">
              <a:extLst>
                <a:ext uri="{FF2B5EF4-FFF2-40B4-BE49-F238E27FC236}">
                  <a16:creationId xmlns:a16="http://schemas.microsoft.com/office/drawing/2014/main" id="{C5CC0EE8-A060-8B8A-CA85-ED8AE12D79C7}"/>
                </a:ext>
              </a:extLst>
            </p:cNvPr>
            <p:cNvSpPr/>
            <p:nvPr/>
          </p:nvSpPr>
          <p:spPr>
            <a:xfrm>
              <a:off x="3376076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673;p53">
              <a:extLst>
                <a:ext uri="{FF2B5EF4-FFF2-40B4-BE49-F238E27FC236}">
                  <a16:creationId xmlns:a16="http://schemas.microsoft.com/office/drawing/2014/main" id="{72C6A8D2-E68C-DD13-F79F-E5D9B2D97F8F}"/>
                </a:ext>
              </a:extLst>
            </p:cNvPr>
            <p:cNvSpPr/>
            <p:nvPr/>
          </p:nvSpPr>
          <p:spPr>
            <a:xfrm>
              <a:off x="3376076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674;p53">
              <a:extLst>
                <a:ext uri="{FF2B5EF4-FFF2-40B4-BE49-F238E27FC236}">
                  <a16:creationId xmlns:a16="http://schemas.microsoft.com/office/drawing/2014/main" id="{BE47EF22-405F-2DEA-32EF-EF2B51EF490A}"/>
                </a:ext>
              </a:extLst>
            </p:cNvPr>
            <p:cNvSpPr/>
            <p:nvPr/>
          </p:nvSpPr>
          <p:spPr>
            <a:xfrm>
              <a:off x="3376076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675;p53">
              <a:extLst>
                <a:ext uri="{FF2B5EF4-FFF2-40B4-BE49-F238E27FC236}">
                  <a16:creationId xmlns:a16="http://schemas.microsoft.com/office/drawing/2014/main" id="{537B2F13-06A1-71DC-72EE-EBAB9F1CD924}"/>
                </a:ext>
              </a:extLst>
            </p:cNvPr>
            <p:cNvSpPr/>
            <p:nvPr/>
          </p:nvSpPr>
          <p:spPr>
            <a:xfrm>
              <a:off x="3321392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676;p53">
              <a:extLst>
                <a:ext uri="{FF2B5EF4-FFF2-40B4-BE49-F238E27FC236}">
                  <a16:creationId xmlns:a16="http://schemas.microsoft.com/office/drawing/2014/main" id="{7EF83DED-602E-9964-09DC-D862963E62D8}"/>
                </a:ext>
              </a:extLst>
            </p:cNvPr>
            <p:cNvSpPr/>
            <p:nvPr/>
          </p:nvSpPr>
          <p:spPr>
            <a:xfrm>
              <a:off x="3321392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677;p53">
              <a:extLst>
                <a:ext uri="{FF2B5EF4-FFF2-40B4-BE49-F238E27FC236}">
                  <a16:creationId xmlns:a16="http://schemas.microsoft.com/office/drawing/2014/main" id="{8959D19B-F3F7-FB13-0782-A270A628CA7B}"/>
                </a:ext>
              </a:extLst>
            </p:cNvPr>
            <p:cNvSpPr/>
            <p:nvPr/>
          </p:nvSpPr>
          <p:spPr>
            <a:xfrm>
              <a:off x="332139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678;p53">
              <a:extLst>
                <a:ext uri="{FF2B5EF4-FFF2-40B4-BE49-F238E27FC236}">
                  <a16:creationId xmlns:a16="http://schemas.microsoft.com/office/drawing/2014/main" id="{7BE1EFB2-9422-C609-2EA9-B50612B96298}"/>
                </a:ext>
              </a:extLst>
            </p:cNvPr>
            <p:cNvSpPr/>
            <p:nvPr/>
          </p:nvSpPr>
          <p:spPr>
            <a:xfrm>
              <a:off x="332139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679;p53">
              <a:extLst>
                <a:ext uri="{FF2B5EF4-FFF2-40B4-BE49-F238E27FC236}">
                  <a16:creationId xmlns:a16="http://schemas.microsoft.com/office/drawing/2014/main" id="{FC25CCDC-DFE2-6087-2E3A-0BFD6BBDA06D}"/>
                </a:ext>
              </a:extLst>
            </p:cNvPr>
            <p:cNvSpPr/>
            <p:nvPr/>
          </p:nvSpPr>
          <p:spPr>
            <a:xfrm>
              <a:off x="3266870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680;p53">
              <a:extLst>
                <a:ext uri="{FF2B5EF4-FFF2-40B4-BE49-F238E27FC236}">
                  <a16:creationId xmlns:a16="http://schemas.microsoft.com/office/drawing/2014/main" id="{35176026-DEB3-2216-F955-760113B91DE2}"/>
                </a:ext>
              </a:extLst>
            </p:cNvPr>
            <p:cNvSpPr/>
            <p:nvPr/>
          </p:nvSpPr>
          <p:spPr>
            <a:xfrm>
              <a:off x="3266870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681;p53">
              <a:extLst>
                <a:ext uri="{FF2B5EF4-FFF2-40B4-BE49-F238E27FC236}">
                  <a16:creationId xmlns:a16="http://schemas.microsoft.com/office/drawing/2014/main" id="{F405B24B-295B-9B9F-F78E-19550DA59D53}"/>
                </a:ext>
              </a:extLst>
            </p:cNvPr>
            <p:cNvSpPr/>
            <p:nvPr/>
          </p:nvSpPr>
          <p:spPr>
            <a:xfrm>
              <a:off x="3266870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682;p53">
              <a:extLst>
                <a:ext uri="{FF2B5EF4-FFF2-40B4-BE49-F238E27FC236}">
                  <a16:creationId xmlns:a16="http://schemas.microsoft.com/office/drawing/2014/main" id="{D741DE56-1CE1-BE66-5E84-CC1B909E3F28}"/>
                </a:ext>
              </a:extLst>
            </p:cNvPr>
            <p:cNvSpPr/>
            <p:nvPr/>
          </p:nvSpPr>
          <p:spPr>
            <a:xfrm>
              <a:off x="3266870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683;p53">
              <a:extLst>
                <a:ext uri="{FF2B5EF4-FFF2-40B4-BE49-F238E27FC236}">
                  <a16:creationId xmlns:a16="http://schemas.microsoft.com/office/drawing/2014/main" id="{FA42C6B1-A545-B2CD-A417-4BC254070C9A}"/>
                </a:ext>
              </a:extLst>
            </p:cNvPr>
            <p:cNvSpPr/>
            <p:nvPr/>
          </p:nvSpPr>
          <p:spPr>
            <a:xfrm>
              <a:off x="3212186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684;p53">
              <a:extLst>
                <a:ext uri="{FF2B5EF4-FFF2-40B4-BE49-F238E27FC236}">
                  <a16:creationId xmlns:a16="http://schemas.microsoft.com/office/drawing/2014/main" id="{A5D37A95-5EEB-C12F-F194-181A7EB02CCD}"/>
                </a:ext>
              </a:extLst>
            </p:cNvPr>
            <p:cNvSpPr/>
            <p:nvPr/>
          </p:nvSpPr>
          <p:spPr>
            <a:xfrm>
              <a:off x="3212186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685;p53">
              <a:extLst>
                <a:ext uri="{FF2B5EF4-FFF2-40B4-BE49-F238E27FC236}">
                  <a16:creationId xmlns:a16="http://schemas.microsoft.com/office/drawing/2014/main" id="{17841CEF-0F8C-1C3F-68E4-183F69CDEE32}"/>
                </a:ext>
              </a:extLst>
            </p:cNvPr>
            <p:cNvSpPr/>
            <p:nvPr/>
          </p:nvSpPr>
          <p:spPr>
            <a:xfrm>
              <a:off x="3212186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686;p53">
              <a:extLst>
                <a:ext uri="{FF2B5EF4-FFF2-40B4-BE49-F238E27FC236}">
                  <a16:creationId xmlns:a16="http://schemas.microsoft.com/office/drawing/2014/main" id="{88E93ED1-15A7-07B1-36AE-D28B6A6F1223}"/>
                </a:ext>
              </a:extLst>
            </p:cNvPr>
            <p:cNvSpPr/>
            <p:nvPr/>
          </p:nvSpPr>
          <p:spPr>
            <a:xfrm>
              <a:off x="3212186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687;p53">
              <a:extLst>
                <a:ext uri="{FF2B5EF4-FFF2-40B4-BE49-F238E27FC236}">
                  <a16:creationId xmlns:a16="http://schemas.microsoft.com/office/drawing/2014/main" id="{74C38DD8-FABF-F160-5E6C-CD8CC79E723C}"/>
                </a:ext>
              </a:extLst>
            </p:cNvPr>
            <p:cNvSpPr/>
            <p:nvPr/>
          </p:nvSpPr>
          <p:spPr>
            <a:xfrm>
              <a:off x="3157520" y="314595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688;p53">
              <a:extLst>
                <a:ext uri="{FF2B5EF4-FFF2-40B4-BE49-F238E27FC236}">
                  <a16:creationId xmlns:a16="http://schemas.microsoft.com/office/drawing/2014/main" id="{AF944F02-C87B-65E5-1A64-63EF08A8B47E}"/>
                </a:ext>
              </a:extLst>
            </p:cNvPr>
            <p:cNvSpPr/>
            <p:nvPr/>
          </p:nvSpPr>
          <p:spPr>
            <a:xfrm>
              <a:off x="3157520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689;p53">
              <a:extLst>
                <a:ext uri="{FF2B5EF4-FFF2-40B4-BE49-F238E27FC236}">
                  <a16:creationId xmlns:a16="http://schemas.microsoft.com/office/drawing/2014/main" id="{87414B91-F648-2F7F-1F37-72DAB0EA9434}"/>
                </a:ext>
              </a:extLst>
            </p:cNvPr>
            <p:cNvSpPr/>
            <p:nvPr/>
          </p:nvSpPr>
          <p:spPr>
            <a:xfrm>
              <a:off x="3157520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690;p53">
              <a:extLst>
                <a:ext uri="{FF2B5EF4-FFF2-40B4-BE49-F238E27FC236}">
                  <a16:creationId xmlns:a16="http://schemas.microsoft.com/office/drawing/2014/main" id="{E9B61A78-1B42-10F0-BD95-A8EBC828A487}"/>
                </a:ext>
              </a:extLst>
            </p:cNvPr>
            <p:cNvSpPr/>
            <p:nvPr/>
          </p:nvSpPr>
          <p:spPr>
            <a:xfrm>
              <a:off x="3157520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691;p53">
              <a:extLst>
                <a:ext uri="{FF2B5EF4-FFF2-40B4-BE49-F238E27FC236}">
                  <a16:creationId xmlns:a16="http://schemas.microsoft.com/office/drawing/2014/main" id="{E4748A22-046C-F3F6-936A-0AC3EFEB2299}"/>
                </a:ext>
              </a:extLst>
            </p:cNvPr>
            <p:cNvSpPr/>
            <p:nvPr/>
          </p:nvSpPr>
          <p:spPr>
            <a:xfrm>
              <a:off x="3157520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692;p53">
              <a:extLst>
                <a:ext uri="{FF2B5EF4-FFF2-40B4-BE49-F238E27FC236}">
                  <a16:creationId xmlns:a16="http://schemas.microsoft.com/office/drawing/2014/main" id="{DDE0980A-4613-D4C2-7742-CDE8026C7C57}"/>
                </a:ext>
              </a:extLst>
            </p:cNvPr>
            <p:cNvSpPr/>
            <p:nvPr/>
          </p:nvSpPr>
          <p:spPr>
            <a:xfrm>
              <a:off x="3868015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693;p53">
              <a:extLst>
                <a:ext uri="{FF2B5EF4-FFF2-40B4-BE49-F238E27FC236}">
                  <a16:creationId xmlns:a16="http://schemas.microsoft.com/office/drawing/2014/main" id="{8311EC85-3788-2443-4D03-B5A7CB4BB972}"/>
                </a:ext>
              </a:extLst>
            </p:cNvPr>
            <p:cNvSpPr/>
            <p:nvPr/>
          </p:nvSpPr>
          <p:spPr>
            <a:xfrm>
              <a:off x="3102836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694;p53">
              <a:extLst>
                <a:ext uri="{FF2B5EF4-FFF2-40B4-BE49-F238E27FC236}">
                  <a16:creationId xmlns:a16="http://schemas.microsoft.com/office/drawing/2014/main" id="{489E8DC1-F744-9814-EEE3-A00C22A396F9}"/>
                </a:ext>
              </a:extLst>
            </p:cNvPr>
            <p:cNvSpPr/>
            <p:nvPr/>
          </p:nvSpPr>
          <p:spPr>
            <a:xfrm>
              <a:off x="30483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695;p53">
              <a:extLst>
                <a:ext uri="{FF2B5EF4-FFF2-40B4-BE49-F238E27FC236}">
                  <a16:creationId xmlns:a16="http://schemas.microsoft.com/office/drawing/2014/main" id="{89DCE72B-7D3F-6BC4-BF3F-645A5B42636F}"/>
                </a:ext>
              </a:extLst>
            </p:cNvPr>
            <p:cNvSpPr/>
            <p:nvPr/>
          </p:nvSpPr>
          <p:spPr>
            <a:xfrm>
              <a:off x="397720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696;p53">
              <a:extLst>
                <a:ext uri="{FF2B5EF4-FFF2-40B4-BE49-F238E27FC236}">
                  <a16:creationId xmlns:a16="http://schemas.microsoft.com/office/drawing/2014/main" id="{10F2C38D-8EA1-5EEA-CE2B-C2E4BCAA0148}"/>
                </a:ext>
              </a:extLst>
            </p:cNvPr>
            <p:cNvSpPr/>
            <p:nvPr/>
          </p:nvSpPr>
          <p:spPr>
            <a:xfrm>
              <a:off x="397720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697;p53">
              <a:extLst>
                <a:ext uri="{FF2B5EF4-FFF2-40B4-BE49-F238E27FC236}">
                  <a16:creationId xmlns:a16="http://schemas.microsoft.com/office/drawing/2014/main" id="{F6002D1C-B690-27A4-0E74-2E40E18399B9}"/>
                </a:ext>
              </a:extLst>
            </p:cNvPr>
            <p:cNvSpPr/>
            <p:nvPr/>
          </p:nvSpPr>
          <p:spPr>
            <a:xfrm>
              <a:off x="397720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698;p53">
              <a:extLst>
                <a:ext uri="{FF2B5EF4-FFF2-40B4-BE49-F238E27FC236}">
                  <a16:creationId xmlns:a16="http://schemas.microsoft.com/office/drawing/2014/main" id="{45CA1295-AA8D-6EF0-2F42-EFB7310D95A3}"/>
                </a:ext>
              </a:extLst>
            </p:cNvPr>
            <p:cNvSpPr/>
            <p:nvPr/>
          </p:nvSpPr>
          <p:spPr>
            <a:xfrm>
              <a:off x="397720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699;p53">
              <a:extLst>
                <a:ext uri="{FF2B5EF4-FFF2-40B4-BE49-F238E27FC236}">
                  <a16:creationId xmlns:a16="http://schemas.microsoft.com/office/drawing/2014/main" id="{A37B0923-1BF1-C9C7-E7DB-85582B24EF77}"/>
                </a:ext>
              </a:extLst>
            </p:cNvPr>
            <p:cNvSpPr/>
            <p:nvPr/>
          </p:nvSpPr>
          <p:spPr>
            <a:xfrm>
              <a:off x="397720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700;p53">
              <a:extLst>
                <a:ext uri="{FF2B5EF4-FFF2-40B4-BE49-F238E27FC236}">
                  <a16:creationId xmlns:a16="http://schemas.microsoft.com/office/drawing/2014/main" id="{91F8FB17-4F8C-C262-CB79-DBFAA4518732}"/>
                </a:ext>
              </a:extLst>
            </p:cNvPr>
            <p:cNvSpPr/>
            <p:nvPr/>
          </p:nvSpPr>
          <p:spPr>
            <a:xfrm>
              <a:off x="397720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701;p53">
              <a:extLst>
                <a:ext uri="{FF2B5EF4-FFF2-40B4-BE49-F238E27FC236}">
                  <a16:creationId xmlns:a16="http://schemas.microsoft.com/office/drawing/2014/main" id="{EF8A0493-6F92-0D8E-D739-CB2E24AB11E5}"/>
                </a:ext>
              </a:extLst>
            </p:cNvPr>
            <p:cNvSpPr/>
            <p:nvPr/>
          </p:nvSpPr>
          <p:spPr>
            <a:xfrm>
              <a:off x="397720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702;p53">
              <a:extLst>
                <a:ext uri="{FF2B5EF4-FFF2-40B4-BE49-F238E27FC236}">
                  <a16:creationId xmlns:a16="http://schemas.microsoft.com/office/drawing/2014/main" id="{A7C0B3F8-6661-2310-8B2F-054B54C739AC}"/>
                </a:ext>
              </a:extLst>
            </p:cNvPr>
            <p:cNvSpPr/>
            <p:nvPr/>
          </p:nvSpPr>
          <p:spPr>
            <a:xfrm>
              <a:off x="3704125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703;p53">
              <a:extLst>
                <a:ext uri="{FF2B5EF4-FFF2-40B4-BE49-F238E27FC236}">
                  <a16:creationId xmlns:a16="http://schemas.microsoft.com/office/drawing/2014/main" id="{BC398CFA-4A22-29FE-34F8-0F21AB7FDD10}"/>
                </a:ext>
              </a:extLst>
            </p:cNvPr>
            <p:cNvSpPr/>
            <p:nvPr/>
          </p:nvSpPr>
          <p:spPr>
            <a:xfrm>
              <a:off x="37041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704;p53">
              <a:extLst>
                <a:ext uri="{FF2B5EF4-FFF2-40B4-BE49-F238E27FC236}">
                  <a16:creationId xmlns:a16="http://schemas.microsoft.com/office/drawing/2014/main" id="{98132F6D-1056-445D-CAFB-567DF8522444}"/>
                </a:ext>
              </a:extLst>
            </p:cNvPr>
            <p:cNvSpPr/>
            <p:nvPr/>
          </p:nvSpPr>
          <p:spPr>
            <a:xfrm>
              <a:off x="348542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705;p53">
              <a:extLst>
                <a:ext uri="{FF2B5EF4-FFF2-40B4-BE49-F238E27FC236}">
                  <a16:creationId xmlns:a16="http://schemas.microsoft.com/office/drawing/2014/main" id="{B338C793-4FB0-6426-EDD3-C2FBD5B36ABE}"/>
                </a:ext>
              </a:extLst>
            </p:cNvPr>
            <p:cNvSpPr/>
            <p:nvPr/>
          </p:nvSpPr>
          <p:spPr>
            <a:xfrm>
              <a:off x="354009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706;p53">
              <a:extLst>
                <a:ext uri="{FF2B5EF4-FFF2-40B4-BE49-F238E27FC236}">
                  <a16:creationId xmlns:a16="http://schemas.microsoft.com/office/drawing/2014/main" id="{3850B2BF-2B24-0076-F308-F796F3933AA1}"/>
                </a:ext>
              </a:extLst>
            </p:cNvPr>
            <p:cNvSpPr/>
            <p:nvPr/>
          </p:nvSpPr>
          <p:spPr>
            <a:xfrm>
              <a:off x="354009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707;p53">
              <a:extLst>
                <a:ext uri="{FF2B5EF4-FFF2-40B4-BE49-F238E27FC236}">
                  <a16:creationId xmlns:a16="http://schemas.microsoft.com/office/drawing/2014/main" id="{08C01360-83C4-70CF-CAEF-8177040C6D36}"/>
                </a:ext>
              </a:extLst>
            </p:cNvPr>
            <p:cNvSpPr/>
            <p:nvPr/>
          </p:nvSpPr>
          <p:spPr>
            <a:xfrm>
              <a:off x="359477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708;p53">
              <a:extLst>
                <a:ext uri="{FF2B5EF4-FFF2-40B4-BE49-F238E27FC236}">
                  <a16:creationId xmlns:a16="http://schemas.microsoft.com/office/drawing/2014/main" id="{D145BEAD-03CA-CA9C-667D-F2B05B362560}"/>
                </a:ext>
              </a:extLst>
            </p:cNvPr>
            <p:cNvSpPr/>
            <p:nvPr/>
          </p:nvSpPr>
          <p:spPr>
            <a:xfrm>
              <a:off x="364944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709;p53">
              <a:extLst>
                <a:ext uri="{FF2B5EF4-FFF2-40B4-BE49-F238E27FC236}">
                  <a16:creationId xmlns:a16="http://schemas.microsoft.com/office/drawing/2014/main" id="{DCC78604-6E05-789D-FDB1-10907776615C}"/>
                </a:ext>
              </a:extLst>
            </p:cNvPr>
            <p:cNvSpPr/>
            <p:nvPr/>
          </p:nvSpPr>
          <p:spPr>
            <a:xfrm>
              <a:off x="364944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710;p53">
              <a:extLst>
                <a:ext uri="{FF2B5EF4-FFF2-40B4-BE49-F238E27FC236}">
                  <a16:creationId xmlns:a16="http://schemas.microsoft.com/office/drawing/2014/main" id="{85256A48-5F98-C7C3-F40D-378C58E1F90F}"/>
                </a:ext>
              </a:extLst>
            </p:cNvPr>
            <p:cNvSpPr/>
            <p:nvPr/>
          </p:nvSpPr>
          <p:spPr>
            <a:xfrm>
              <a:off x="37041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711;p53">
              <a:extLst>
                <a:ext uri="{FF2B5EF4-FFF2-40B4-BE49-F238E27FC236}">
                  <a16:creationId xmlns:a16="http://schemas.microsoft.com/office/drawing/2014/main" id="{EDA96B59-44CD-BD59-7376-409B99F1A42B}"/>
                </a:ext>
              </a:extLst>
            </p:cNvPr>
            <p:cNvSpPr/>
            <p:nvPr/>
          </p:nvSpPr>
          <p:spPr>
            <a:xfrm>
              <a:off x="370412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712;p53">
              <a:extLst>
                <a:ext uri="{FF2B5EF4-FFF2-40B4-BE49-F238E27FC236}">
                  <a16:creationId xmlns:a16="http://schemas.microsoft.com/office/drawing/2014/main" id="{E7579744-A822-717B-CB59-70F1CD4D97DA}"/>
                </a:ext>
              </a:extLst>
            </p:cNvPr>
            <p:cNvSpPr/>
            <p:nvPr/>
          </p:nvSpPr>
          <p:spPr>
            <a:xfrm>
              <a:off x="375864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713;p53">
              <a:extLst>
                <a:ext uri="{FF2B5EF4-FFF2-40B4-BE49-F238E27FC236}">
                  <a16:creationId xmlns:a16="http://schemas.microsoft.com/office/drawing/2014/main" id="{646E412A-D422-9C1F-A33D-C5D8DAED4734}"/>
                </a:ext>
              </a:extLst>
            </p:cNvPr>
            <p:cNvSpPr/>
            <p:nvPr/>
          </p:nvSpPr>
          <p:spPr>
            <a:xfrm>
              <a:off x="375864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714;p53">
              <a:extLst>
                <a:ext uri="{FF2B5EF4-FFF2-40B4-BE49-F238E27FC236}">
                  <a16:creationId xmlns:a16="http://schemas.microsoft.com/office/drawing/2014/main" id="{CEAD4C0A-B548-B259-C297-635523F76F41}"/>
                </a:ext>
              </a:extLst>
            </p:cNvPr>
            <p:cNvSpPr/>
            <p:nvPr/>
          </p:nvSpPr>
          <p:spPr>
            <a:xfrm>
              <a:off x="375864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715;p53">
              <a:extLst>
                <a:ext uri="{FF2B5EF4-FFF2-40B4-BE49-F238E27FC236}">
                  <a16:creationId xmlns:a16="http://schemas.microsoft.com/office/drawing/2014/main" id="{306F0B4B-3D4E-32E8-0F1A-F96888AB5AEF}"/>
                </a:ext>
              </a:extLst>
            </p:cNvPr>
            <p:cNvSpPr/>
            <p:nvPr/>
          </p:nvSpPr>
          <p:spPr>
            <a:xfrm>
              <a:off x="375864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716;p53">
              <a:extLst>
                <a:ext uri="{FF2B5EF4-FFF2-40B4-BE49-F238E27FC236}">
                  <a16:creationId xmlns:a16="http://schemas.microsoft.com/office/drawing/2014/main" id="{2E355978-60D0-DEFF-F990-DC541192DCF8}"/>
                </a:ext>
              </a:extLst>
            </p:cNvPr>
            <p:cNvSpPr/>
            <p:nvPr/>
          </p:nvSpPr>
          <p:spPr>
            <a:xfrm>
              <a:off x="3813331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717;p53">
              <a:extLst>
                <a:ext uri="{FF2B5EF4-FFF2-40B4-BE49-F238E27FC236}">
                  <a16:creationId xmlns:a16="http://schemas.microsoft.com/office/drawing/2014/main" id="{85629BE1-6616-ED9B-595F-F7A32C4E5916}"/>
                </a:ext>
              </a:extLst>
            </p:cNvPr>
            <p:cNvSpPr/>
            <p:nvPr/>
          </p:nvSpPr>
          <p:spPr>
            <a:xfrm>
              <a:off x="381333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18;p53">
              <a:extLst>
                <a:ext uri="{FF2B5EF4-FFF2-40B4-BE49-F238E27FC236}">
                  <a16:creationId xmlns:a16="http://schemas.microsoft.com/office/drawing/2014/main" id="{D75A0280-1D40-275E-ACD7-B9B3E0EC2C66}"/>
                </a:ext>
              </a:extLst>
            </p:cNvPr>
            <p:cNvSpPr/>
            <p:nvPr/>
          </p:nvSpPr>
          <p:spPr>
            <a:xfrm>
              <a:off x="3813331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719;p53">
              <a:extLst>
                <a:ext uri="{FF2B5EF4-FFF2-40B4-BE49-F238E27FC236}">
                  <a16:creationId xmlns:a16="http://schemas.microsoft.com/office/drawing/2014/main" id="{C2865616-2734-190A-6BAD-F6D0388E081A}"/>
                </a:ext>
              </a:extLst>
            </p:cNvPr>
            <p:cNvSpPr/>
            <p:nvPr/>
          </p:nvSpPr>
          <p:spPr>
            <a:xfrm>
              <a:off x="381333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720;p53">
              <a:extLst>
                <a:ext uri="{FF2B5EF4-FFF2-40B4-BE49-F238E27FC236}">
                  <a16:creationId xmlns:a16="http://schemas.microsoft.com/office/drawing/2014/main" id="{9E368306-D5E0-A332-0459-D9B98B622937}"/>
                </a:ext>
              </a:extLst>
            </p:cNvPr>
            <p:cNvSpPr/>
            <p:nvPr/>
          </p:nvSpPr>
          <p:spPr>
            <a:xfrm>
              <a:off x="381333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21;p53">
              <a:extLst>
                <a:ext uri="{FF2B5EF4-FFF2-40B4-BE49-F238E27FC236}">
                  <a16:creationId xmlns:a16="http://schemas.microsoft.com/office/drawing/2014/main" id="{DDB27350-7758-8650-9473-D27D603C1B34}"/>
                </a:ext>
              </a:extLst>
            </p:cNvPr>
            <p:cNvSpPr/>
            <p:nvPr/>
          </p:nvSpPr>
          <p:spPr>
            <a:xfrm>
              <a:off x="3813331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22;p53">
              <a:extLst>
                <a:ext uri="{FF2B5EF4-FFF2-40B4-BE49-F238E27FC236}">
                  <a16:creationId xmlns:a16="http://schemas.microsoft.com/office/drawing/2014/main" id="{48348BC2-D367-4205-8504-9C42780D8174}"/>
                </a:ext>
              </a:extLst>
            </p:cNvPr>
            <p:cNvSpPr/>
            <p:nvPr/>
          </p:nvSpPr>
          <p:spPr>
            <a:xfrm>
              <a:off x="386801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723;p53">
              <a:extLst>
                <a:ext uri="{FF2B5EF4-FFF2-40B4-BE49-F238E27FC236}">
                  <a16:creationId xmlns:a16="http://schemas.microsoft.com/office/drawing/2014/main" id="{384307EB-281F-E819-4386-56E925F6A13E}"/>
                </a:ext>
              </a:extLst>
            </p:cNvPr>
            <p:cNvSpPr/>
            <p:nvPr/>
          </p:nvSpPr>
          <p:spPr>
            <a:xfrm>
              <a:off x="3868015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724;p53">
              <a:extLst>
                <a:ext uri="{FF2B5EF4-FFF2-40B4-BE49-F238E27FC236}">
                  <a16:creationId xmlns:a16="http://schemas.microsoft.com/office/drawing/2014/main" id="{ADDD266B-F336-3C9C-867D-AC7FFF4E4329}"/>
                </a:ext>
              </a:extLst>
            </p:cNvPr>
            <p:cNvSpPr/>
            <p:nvPr/>
          </p:nvSpPr>
          <p:spPr>
            <a:xfrm>
              <a:off x="386801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725;p53">
              <a:extLst>
                <a:ext uri="{FF2B5EF4-FFF2-40B4-BE49-F238E27FC236}">
                  <a16:creationId xmlns:a16="http://schemas.microsoft.com/office/drawing/2014/main" id="{C36F67F9-1B68-5E1B-EFCC-4A9CC258CA66}"/>
                </a:ext>
              </a:extLst>
            </p:cNvPr>
            <p:cNvSpPr/>
            <p:nvPr/>
          </p:nvSpPr>
          <p:spPr>
            <a:xfrm>
              <a:off x="3868015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726;p53">
              <a:extLst>
                <a:ext uri="{FF2B5EF4-FFF2-40B4-BE49-F238E27FC236}">
                  <a16:creationId xmlns:a16="http://schemas.microsoft.com/office/drawing/2014/main" id="{246716C5-61D8-0A6A-7B4E-6D6D70EF73FB}"/>
                </a:ext>
              </a:extLst>
            </p:cNvPr>
            <p:cNvSpPr/>
            <p:nvPr/>
          </p:nvSpPr>
          <p:spPr>
            <a:xfrm>
              <a:off x="3593727" y="2553402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727;p53">
              <a:extLst>
                <a:ext uri="{FF2B5EF4-FFF2-40B4-BE49-F238E27FC236}">
                  <a16:creationId xmlns:a16="http://schemas.microsoft.com/office/drawing/2014/main" id="{52DF8DC8-8C46-F56D-AB24-58B3E433F63C}"/>
                </a:ext>
              </a:extLst>
            </p:cNvPr>
            <p:cNvSpPr/>
            <p:nvPr/>
          </p:nvSpPr>
          <p:spPr>
            <a:xfrm>
              <a:off x="386801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728;p53">
              <a:extLst>
                <a:ext uri="{FF2B5EF4-FFF2-40B4-BE49-F238E27FC236}">
                  <a16:creationId xmlns:a16="http://schemas.microsoft.com/office/drawing/2014/main" id="{94CA1EE0-0E2C-4EE1-7AB4-D66C5C76DFF9}"/>
                </a:ext>
              </a:extLst>
            </p:cNvPr>
            <p:cNvSpPr/>
            <p:nvPr/>
          </p:nvSpPr>
          <p:spPr>
            <a:xfrm>
              <a:off x="3868015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729;p53">
              <a:extLst>
                <a:ext uri="{FF2B5EF4-FFF2-40B4-BE49-F238E27FC236}">
                  <a16:creationId xmlns:a16="http://schemas.microsoft.com/office/drawing/2014/main" id="{97CD4A77-E3C5-1FF8-A20F-3AFB51F31808}"/>
                </a:ext>
              </a:extLst>
            </p:cNvPr>
            <p:cNvSpPr/>
            <p:nvPr/>
          </p:nvSpPr>
          <p:spPr>
            <a:xfrm>
              <a:off x="39226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730;p53">
              <a:extLst>
                <a:ext uri="{FF2B5EF4-FFF2-40B4-BE49-F238E27FC236}">
                  <a16:creationId xmlns:a16="http://schemas.microsoft.com/office/drawing/2014/main" id="{0103D1DF-ADED-8D48-FF51-412EB8E53E09}"/>
                </a:ext>
              </a:extLst>
            </p:cNvPr>
            <p:cNvSpPr/>
            <p:nvPr/>
          </p:nvSpPr>
          <p:spPr>
            <a:xfrm>
              <a:off x="39226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731;p53">
              <a:extLst>
                <a:ext uri="{FF2B5EF4-FFF2-40B4-BE49-F238E27FC236}">
                  <a16:creationId xmlns:a16="http://schemas.microsoft.com/office/drawing/2014/main" id="{E0562164-60C4-795E-A879-EF13C23600D9}"/>
                </a:ext>
              </a:extLst>
            </p:cNvPr>
            <p:cNvSpPr/>
            <p:nvPr/>
          </p:nvSpPr>
          <p:spPr>
            <a:xfrm>
              <a:off x="39226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732;p53">
              <a:extLst>
                <a:ext uri="{FF2B5EF4-FFF2-40B4-BE49-F238E27FC236}">
                  <a16:creationId xmlns:a16="http://schemas.microsoft.com/office/drawing/2014/main" id="{AC80C9D0-AB15-29AA-25BE-576E30834507}"/>
                </a:ext>
              </a:extLst>
            </p:cNvPr>
            <p:cNvSpPr/>
            <p:nvPr/>
          </p:nvSpPr>
          <p:spPr>
            <a:xfrm>
              <a:off x="39226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733;p53">
              <a:extLst>
                <a:ext uri="{FF2B5EF4-FFF2-40B4-BE49-F238E27FC236}">
                  <a16:creationId xmlns:a16="http://schemas.microsoft.com/office/drawing/2014/main" id="{4E9A17D7-6B28-8FC0-A871-ACACDFCB891E}"/>
                </a:ext>
              </a:extLst>
            </p:cNvPr>
            <p:cNvSpPr/>
            <p:nvPr/>
          </p:nvSpPr>
          <p:spPr>
            <a:xfrm>
              <a:off x="39226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734;p53">
              <a:extLst>
                <a:ext uri="{FF2B5EF4-FFF2-40B4-BE49-F238E27FC236}">
                  <a16:creationId xmlns:a16="http://schemas.microsoft.com/office/drawing/2014/main" id="{E15AC051-D1A6-FEED-1A59-6C72CBC995A4}"/>
                </a:ext>
              </a:extLst>
            </p:cNvPr>
            <p:cNvSpPr/>
            <p:nvPr/>
          </p:nvSpPr>
          <p:spPr>
            <a:xfrm>
              <a:off x="39226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735;p53">
              <a:extLst>
                <a:ext uri="{FF2B5EF4-FFF2-40B4-BE49-F238E27FC236}">
                  <a16:creationId xmlns:a16="http://schemas.microsoft.com/office/drawing/2014/main" id="{63FD9218-F31F-3F60-72A5-0C5FAA152F7E}"/>
                </a:ext>
              </a:extLst>
            </p:cNvPr>
            <p:cNvSpPr/>
            <p:nvPr/>
          </p:nvSpPr>
          <p:spPr>
            <a:xfrm>
              <a:off x="39226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736;p53">
              <a:extLst>
                <a:ext uri="{FF2B5EF4-FFF2-40B4-BE49-F238E27FC236}">
                  <a16:creationId xmlns:a16="http://schemas.microsoft.com/office/drawing/2014/main" id="{5A2171A1-6048-77B7-52C9-B19D32E7752E}"/>
                </a:ext>
              </a:extLst>
            </p:cNvPr>
            <p:cNvSpPr/>
            <p:nvPr/>
          </p:nvSpPr>
          <p:spPr>
            <a:xfrm>
              <a:off x="39226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737;p53">
              <a:extLst>
                <a:ext uri="{FF2B5EF4-FFF2-40B4-BE49-F238E27FC236}">
                  <a16:creationId xmlns:a16="http://schemas.microsoft.com/office/drawing/2014/main" id="{09D175BC-83E3-3686-343E-D4D4C69DA7DC}"/>
                </a:ext>
              </a:extLst>
            </p:cNvPr>
            <p:cNvSpPr/>
            <p:nvPr/>
          </p:nvSpPr>
          <p:spPr>
            <a:xfrm>
              <a:off x="397720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738;p53">
              <a:extLst>
                <a:ext uri="{FF2B5EF4-FFF2-40B4-BE49-F238E27FC236}">
                  <a16:creationId xmlns:a16="http://schemas.microsoft.com/office/drawing/2014/main" id="{D6D456B3-CB16-A325-85CE-987B81875C99}"/>
                </a:ext>
              </a:extLst>
            </p:cNvPr>
            <p:cNvSpPr/>
            <p:nvPr/>
          </p:nvSpPr>
          <p:spPr>
            <a:xfrm>
              <a:off x="403188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739;p53">
              <a:extLst>
                <a:ext uri="{FF2B5EF4-FFF2-40B4-BE49-F238E27FC236}">
                  <a16:creationId xmlns:a16="http://schemas.microsoft.com/office/drawing/2014/main" id="{35659581-AED4-B882-FA76-02BCC3BC9599}"/>
                </a:ext>
              </a:extLst>
            </p:cNvPr>
            <p:cNvSpPr/>
            <p:nvPr/>
          </p:nvSpPr>
          <p:spPr>
            <a:xfrm>
              <a:off x="403188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740;p53">
              <a:extLst>
                <a:ext uri="{FF2B5EF4-FFF2-40B4-BE49-F238E27FC236}">
                  <a16:creationId xmlns:a16="http://schemas.microsoft.com/office/drawing/2014/main" id="{003DE7A1-7E7E-54CD-C85F-F3FB548AB0A6}"/>
                </a:ext>
              </a:extLst>
            </p:cNvPr>
            <p:cNvSpPr/>
            <p:nvPr/>
          </p:nvSpPr>
          <p:spPr>
            <a:xfrm>
              <a:off x="403188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741;p53">
              <a:extLst>
                <a:ext uri="{FF2B5EF4-FFF2-40B4-BE49-F238E27FC236}">
                  <a16:creationId xmlns:a16="http://schemas.microsoft.com/office/drawing/2014/main" id="{E1EC270C-3591-EA48-CF0D-C766FA8CD45B}"/>
                </a:ext>
              </a:extLst>
            </p:cNvPr>
            <p:cNvSpPr/>
            <p:nvPr/>
          </p:nvSpPr>
          <p:spPr>
            <a:xfrm>
              <a:off x="4031887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742;p53">
              <a:extLst>
                <a:ext uri="{FF2B5EF4-FFF2-40B4-BE49-F238E27FC236}">
                  <a16:creationId xmlns:a16="http://schemas.microsoft.com/office/drawing/2014/main" id="{455536DD-BF38-D99B-67B6-233867F8B5D4}"/>
                </a:ext>
              </a:extLst>
            </p:cNvPr>
            <p:cNvSpPr/>
            <p:nvPr/>
          </p:nvSpPr>
          <p:spPr>
            <a:xfrm>
              <a:off x="4031887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743;p53">
              <a:extLst>
                <a:ext uri="{FF2B5EF4-FFF2-40B4-BE49-F238E27FC236}">
                  <a16:creationId xmlns:a16="http://schemas.microsoft.com/office/drawing/2014/main" id="{004C91F5-8CA3-1ABE-5FDD-B30F7F1BAF93}"/>
                </a:ext>
              </a:extLst>
            </p:cNvPr>
            <p:cNvSpPr/>
            <p:nvPr/>
          </p:nvSpPr>
          <p:spPr>
            <a:xfrm>
              <a:off x="4031887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744;p53">
              <a:extLst>
                <a:ext uri="{FF2B5EF4-FFF2-40B4-BE49-F238E27FC236}">
                  <a16:creationId xmlns:a16="http://schemas.microsoft.com/office/drawing/2014/main" id="{653FDC30-3B34-4B81-65B3-0F54C65DE7C8}"/>
                </a:ext>
              </a:extLst>
            </p:cNvPr>
            <p:cNvSpPr/>
            <p:nvPr/>
          </p:nvSpPr>
          <p:spPr>
            <a:xfrm>
              <a:off x="4031887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745;p53">
              <a:extLst>
                <a:ext uri="{FF2B5EF4-FFF2-40B4-BE49-F238E27FC236}">
                  <a16:creationId xmlns:a16="http://schemas.microsoft.com/office/drawing/2014/main" id="{6D9F94A8-CE72-1A8D-2C03-BC955A19C695}"/>
                </a:ext>
              </a:extLst>
            </p:cNvPr>
            <p:cNvSpPr/>
            <p:nvPr/>
          </p:nvSpPr>
          <p:spPr>
            <a:xfrm>
              <a:off x="403188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746;p53">
              <a:extLst>
                <a:ext uri="{FF2B5EF4-FFF2-40B4-BE49-F238E27FC236}">
                  <a16:creationId xmlns:a16="http://schemas.microsoft.com/office/drawing/2014/main" id="{7A6F184C-FE9D-4587-6A51-5944848F7DC6}"/>
                </a:ext>
              </a:extLst>
            </p:cNvPr>
            <p:cNvSpPr/>
            <p:nvPr/>
          </p:nvSpPr>
          <p:spPr>
            <a:xfrm>
              <a:off x="4031887" y="2053036"/>
              <a:ext cx="44730" cy="38202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747;p53">
              <a:extLst>
                <a:ext uri="{FF2B5EF4-FFF2-40B4-BE49-F238E27FC236}">
                  <a16:creationId xmlns:a16="http://schemas.microsoft.com/office/drawing/2014/main" id="{5E691D97-BE4D-8189-63EB-68D28CE64E0D}"/>
                </a:ext>
              </a:extLst>
            </p:cNvPr>
            <p:cNvSpPr/>
            <p:nvPr/>
          </p:nvSpPr>
          <p:spPr>
            <a:xfrm>
              <a:off x="397720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748;p53">
              <a:extLst>
                <a:ext uri="{FF2B5EF4-FFF2-40B4-BE49-F238E27FC236}">
                  <a16:creationId xmlns:a16="http://schemas.microsoft.com/office/drawing/2014/main" id="{3BBB8D5C-11C3-74BE-86A8-D9C180837652}"/>
                </a:ext>
              </a:extLst>
            </p:cNvPr>
            <p:cNvSpPr/>
            <p:nvPr/>
          </p:nvSpPr>
          <p:spPr>
            <a:xfrm>
              <a:off x="392268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749;p53">
              <a:extLst>
                <a:ext uri="{FF2B5EF4-FFF2-40B4-BE49-F238E27FC236}">
                  <a16:creationId xmlns:a16="http://schemas.microsoft.com/office/drawing/2014/main" id="{3CF899AB-0070-AA11-3DDB-8897949B0523}"/>
                </a:ext>
              </a:extLst>
            </p:cNvPr>
            <p:cNvSpPr/>
            <p:nvPr/>
          </p:nvSpPr>
          <p:spPr>
            <a:xfrm>
              <a:off x="39226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750;p53">
              <a:extLst>
                <a:ext uri="{FF2B5EF4-FFF2-40B4-BE49-F238E27FC236}">
                  <a16:creationId xmlns:a16="http://schemas.microsoft.com/office/drawing/2014/main" id="{97C4A4D5-8552-115F-AD18-E411E1E44E71}"/>
                </a:ext>
              </a:extLst>
            </p:cNvPr>
            <p:cNvSpPr/>
            <p:nvPr/>
          </p:nvSpPr>
          <p:spPr>
            <a:xfrm>
              <a:off x="386801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751;p53">
              <a:extLst>
                <a:ext uri="{FF2B5EF4-FFF2-40B4-BE49-F238E27FC236}">
                  <a16:creationId xmlns:a16="http://schemas.microsoft.com/office/drawing/2014/main" id="{ED304E9A-BD1E-3C72-3219-B1DD763C5BB6}"/>
                </a:ext>
              </a:extLst>
            </p:cNvPr>
            <p:cNvSpPr/>
            <p:nvPr/>
          </p:nvSpPr>
          <p:spPr>
            <a:xfrm>
              <a:off x="3868015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752;p53">
              <a:extLst>
                <a:ext uri="{FF2B5EF4-FFF2-40B4-BE49-F238E27FC236}">
                  <a16:creationId xmlns:a16="http://schemas.microsoft.com/office/drawing/2014/main" id="{85EEBEAA-1940-36EE-AD81-D9AA7ECC8646}"/>
                </a:ext>
              </a:extLst>
            </p:cNvPr>
            <p:cNvSpPr/>
            <p:nvPr/>
          </p:nvSpPr>
          <p:spPr>
            <a:xfrm>
              <a:off x="3868015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753;p53">
              <a:extLst>
                <a:ext uri="{FF2B5EF4-FFF2-40B4-BE49-F238E27FC236}">
                  <a16:creationId xmlns:a16="http://schemas.microsoft.com/office/drawing/2014/main" id="{49F52AC8-DEB8-BB69-AA83-B9C689A2E3B5}"/>
                </a:ext>
              </a:extLst>
            </p:cNvPr>
            <p:cNvSpPr/>
            <p:nvPr/>
          </p:nvSpPr>
          <p:spPr>
            <a:xfrm>
              <a:off x="386801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754;p53">
              <a:extLst>
                <a:ext uri="{FF2B5EF4-FFF2-40B4-BE49-F238E27FC236}">
                  <a16:creationId xmlns:a16="http://schemas.microsoft.com/office/drawing/2014/main" id="{5F43D391-A733-E7C6-C1D7-7D6488BD96B8}"/>
                </a:ext>
              </a:extLst>
            </p:cNvPr>
            <p:cNvSpPr/>
            <p:nvPr/>
          </p:nvSpPr>
          <p:spPr>
            <a:xfrm>
              <a:off x="381333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755;p53">
              <a:extLst>
                <a:ext uri="{FF2B5EF4-FFF2-40B4-BE49-F238E27FC236}">
                  <a16:creationId xmlns:a16="http://schemas.microsoft.com/office/drawing/2014/main" id="{17E56122-BA20-38C7-79F7-8694F44CBA47}"/>
                </a:ext>
              </a:extLst>
            </p:cNvPr>
            <p:cNvSpPr/>
            <p:nvPr/>
          </p:nvSpPr>
          <p:spPr>
            <a:xfrm>
              <a:off x="3813331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756;p53">
              <a:extLst>
                <a:ext uri="{FF2B5EF4-FFF2-40B4-BE49-F238E27FC236}">
                  <a16:creationId xmlns:a16="http://schemas.microsoft.com/office/drawing/2014/main" id="{5773F6BA-4637-C324-C43C-689EBAC8223C}"/>
                </a:ext>
              </a:extLst>
            </p:cNvPr>
            <p:cNvSpPr/>
            <p:nvPr/>
          </p:nvSpPr>
          <p:spPr>
            <a:xfrm>
              <a:off x="381333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757;p53">
              <a:extLst>
                <a:ext uri="{FF2B5EF4-FFF2-40B4-BE49-F238E27FC236}">
                  <a16:creationId xmlns:a16="http://schemas.microsoft.com/office/drawing/2014/main" id="{32BAE33C-0C6A-E6E4-0543-1651AA0725F5}"/>
                </a:ext>
              </a:extLst>
            </p:cNvPr>
            <p:cNvSpPr/>
            <p:nvPr/>
          </p:nvSpPr>
          <p:spPr>
            <a:xfrm>
              <a:off x="381333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58;p53">
              <a:extLst>
                <a:ext uri="{FF2B5EF4-FFF2-40B4-BE49-F238E27FC236}">
                  <a16:creationId xmlns:a16="http://schemas.microsoft.com/office/drawing/2014/main" id="{48B0DA52-E68E-F4EA-E21B-67BB4719534F}"/>
                </a:ext>
              </a:extLst>
            </p:cNvPr>
            <p:cNvSpPr/>
            <p:nvPr/>
          </p:nvSpPr>
          <p:spPr>
            <a:xfrm>
              <a:off x="3813331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59;p53">
              <a:extLst>
                <a:ext uri="{FF2B5EF4-FFF2-40B4-BE49-F238E27FC236}">
                  <a16:creationId xmlns:a16="http://schemas.microsoft.com/office/drawing/2014/main" id="{22B47712-E3EA-532E-F287-6DCF3479D3D5}"/>
                </a:ext>
              </a:extLst>
            </p:cNvPr>
            <p:cNvSpPr/>
            <p:nvPr/>
          </p:nvSpPr>
          <p:spPr>
            <a:xfrm>
              <a:off x="3813331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760;p53">
              <a:extLst>
                <a:ext uri="{FF2B5EF4-FFF2-40B4-BE49-F238E27FC236}">
                  <a16:creationId xmlns:a16="http://schemas.microsoft.com/office/drawing/2014/main" id="{95B018EA-4ED6-7873-697B-8DB8BD80AA3E}"/>
                </a:ext>
              </a:extLst>
            </p:cNvPr>
            <p:cNvSpPr/>
            <p:nvPr/>
          </p:nvSpPr>
          <p:spPr>
            <a:xfrm>
              <a:off x="3758647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761;p53">
              <a:extLst>
                <a:ext uri="{FF2B5EF4-FFF2-40B4-BE49-F238E27FC236}">
                  <a16:creationId xmlns:a16="http://schemas.microsoft.com/office/drawing/2014/main" id="{545AFD77-00B5-1024-E9BF-243FD06F5A20}"/>
                </a:ext>
              </a:extLst>
            </p:cNvPr>
            <p:cNvSpPr/>
            <p:nvPr/>
          </p:nvSpPr>
          <p:spPr>
            <a:xfrm>
              <a:off x="3758647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762;p53">
              <a:extLst>
                <a:ext uri="{FF2B5EF4-FFF2-40B4-BE49-F238E27FC236}">
                  <a16:creationId xmlns:a16="http://schemas.microsoft.com/office/drawing/2014/main" id="{41C68E53-F739-89E4-88A2-7B004D5F5347}"/>
                </a:ext>
              </a:extLst>
            </p:cNvPr>
            <p:cNvSpPr/>
            <p:nvPr/>
          </p:nvSpPr>
          <p:spPr>
            <a:xfrm>
              <a:off x="3758647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763;p53">
              <a:extLst>
                <a:ext uri="{FF2B5EF4-FFF2-40B4-BE49-F238E27FC236}">
                  <a16:creationId xmlns:a16="http://schemas.microsoft.com/office/drawing/2014/main" id="{395D202E-BE79-7F2F-F98C-E6C7595C4913}"/>
                </a:ext>
              </a:extLst>
            </p:cNvPr>
            <p:cNvSpPr/>
            <p:nvPr/>
          </p:nvSpPr>
          <p:spPr>
            <a:xfrm>
              <a:off x="3758647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764;p53">
              <a:extLst>
                <a:ext uri="{FF2B5EF4-FFF2-40B4-BE49-F238E27FC236}">
                  <a16:creationId xmlns:a16="http://schemas.microsoft.com/office/drawing/2014/main" id="{E7E69542-16FE-7E75-6ED6-68BDD58D303C}"/>
                </a:ext>
              </a:extLst>
            </p:cNvPr>
            <p:cNvSpPr/>
            <p:nvPr/>
          </p:nvSpPr>
          <p:spPr>
            <a:xfrm>
              <a:off x="3758647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765;p53">
              <a:extLst>
                <a:ext uri="{FF2B5EF4-FFF2-40B4-BE49-F238E27FC236}">
                  <a16:creationId xmlns:a16="http://schemas.microsoft.com/office/drawing/2014/main" id="{F697B847-D5A8-EFF7-EEE2-A8B1EDD8FF14}"/>
                </a:ext>
              </a:extLst>
            </p:cNvPr>
            <p:cNvSpPr/>
            <p:nvPr/>
          </p:nvSpPr>
          <p:spPr>
            <a:xfrm>
              <a:off x="3758647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766;p53">
              <a:extLst>
                <a:ext uri="{FF2B5EF4-FFF2-40B4-BE49-F238E27FC236}">
                  <a16:creationId xmlns:a16="http://schemas.microsoft.com/office/drawing/2014/main" id="{3D559D9F-423B-10E4-2BA3-6B784B8225EF}"/>
                </a:ext>
              </a:extLst>
            </p:cNvPr>
            <p:cNvSpPr/>
            <p:nvPr/>
          </p:nvSpPr>
          <p:spPr>
            <a:xfrm>
              <a:off x="3758647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767;p53">
              <a:extLst>
                <a:ext uri="{FF2B5EF4-FFF2-40B4-BE49-F238E27FC236}">
                  <a16:creationId xmlns:a16="http://schemas.microsoft.com/office/drawing/2014/main" id="{9E709717-779B-7BBD-2299-B0F1319FB8C9}"/>
                </a:ext>
              </a:extLst>
            </p:cNvPr>
            <p:cNvSpPr/>
            <p:nvPr/>
          </p:nvSpPr>
          <p:spPr>
            <a:xfrm>
              <a:off x="3758647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768;p53">
              <a:extLst>
                <a:ext uri="{FF2B5EF4-FFF2-40B4-BE49-F238E27FC236}">
                  <a16:creationId xmlns:a16="http://schemas.microsoft.com/office/drawing/2014/main" id="{9D05A566-04BF-7945-D46B-7E77F300665D}"/>
                </a:ext>
              </a:extLst>
            </p:cNvPr>
            <p:cNvSpPr/>
            <p:nvPr/>
          </p:nvSpPr>
          <p:spPr>
            <a:xfrm>
              <a:off x="370412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769;p53">
              <a:extLst>
                <a:ext uri="{FF2B5EF4-FFF2-40B4-BE49-F238E27FC236}">
                  <a16:creationId xmlns:a16="http://schemas.microsoft.com/office/drawing/2014/main" id="{278D41F3-37C9-AACC-88F8-26AE0E8F0DA6}"/>
                </a:ext>
              </a:extLst>
            </p:cNvPr>
            <p:cNvSpPr/>
            <p:nvPr/>
          </p:nvSpPr>
          <p:spPr>
            <a:xfrm>
              <a:off x="37041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770;p53">
              <a:extLst>
                <a:ext uri="{FF2B5EF4-FFF2-40B4-BE49-F238E27FC236}">
                  <a16:creationId xmlns:a16="http://schemas.microsoft.com/office/drawing/2014/main" id="{2ADB805B-B28D-0C58-3CA1-7AF0F02EE9AD}"/>
                </a:ext>
              </a:extLst>
            </p:cNvPr>
            <p:cNvSpPr/>
            <p:nvPr/>
          </p:nvSpPr>
          <p:spPr>
            <a:xfrm>
              <a:off x="370412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771;p53">
              <a:extLst>
                <a:ext uri="{FF2B5EF4-FFF2-40B4-BE49-F238E27FC236}">
                  <a16:creationId xmlns:a16="http://schemas.microsoft.com/office/drawing/2014/main" id="{B9212F4A-CA88-8917-2947-64971844DC71}"/>
                </a:ext>
              </a:extLst>
            </p:cNvPr>
            <p:cNvSpPr/>
            <p:nvPr/>
          </p:nvSpPr>
          <p:spPr>
            <a:xfrm>
              <a:off x="370412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772;p53">
              <a:extLst>
                <a:ext uri="{FF2B5EF4-FFF2-40B4-BE49-F238E27FC236}">
                  <a16:creationId xmlns:a16="http://schemas.microsoft.com/office/drawing/2014/main" id="{D101C1D1-52D7-8347-A4FF-4D79A1D2F435}"/>
                </a:ext>
              </a:extLst>
            </p:cNvPr>
            <p:cNvSpPr/>
            <p:nvPr/>
          </p:nvSpPr>
          <p:spPr>
            <a:xfrm>
              <a:off x="370412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773;p53">
              <a:extLst>
                <a:ext uri="{FF2B5EF4-FFF2-40B4-BE49-F238E27FC236}">
                  <a16:creationId xmlns:a16="http://schemas.microsoft.com/office/drawing/2014/main" id="{4F6549C5-35C6-59EC-8DA1-B3BD356DF2B0}"/>
                </a:ext>
              </a:extLst>
            </p:cNvPr>
            <p:cNvSpPr/>
            <p:nvPr/>
          </p:nvSpPr>
          <p:spPr>
            <a:xfrm>
              <a:off x="370412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774;p53">
              <a:extLst>
                <a:ext uri="{FF2B5EF4-FFF2-40B4-BE49-F238E27FC236}">
                  <a16:creationId xmlns:a16="http://schemas.microsoft.com/office/drawing/2014/main" id="{26483CF0-555F-8487-E26D-E177652F1D9A}"/>
                </a:ext>
              </a:extLst>
            </p:cNvPr>
            <p:cNvSpPr/>
            <p:nvPr/>
          </p:nvSpPr>
          <p:spPr>
            <a:xfrm>
              <a:off x="370412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775;p53">
              <a:extLst>
                <a:ext uri="{FF2B5EF4-FFF2-40B4-BE49-F238E27FC236}">
                  <a16:creationId xmlns:a16="http://schemas.microsoft.com/office/drawing/2014/main" id="{9515F024-9CDD-1D13-3055-F6547BE9037F}"/>
                </a:ext>
              </a:extLst>
            </p:cNvPr>
            <p:cNvSpPr/>
            <p:nvPr/>
          </p:nvSpPr>
          <p:spPr>
            <a:xfrm>
              <a:off x="3704125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776;p53">
              <a:extLst>
                <a:ext uri="{FF2B5EF4-FFF2-40B4-BE49-F238E27FC236}">
                  <a16:creationId xmlns:a16="http://schemas.microsoft.com/office/drawing/2014/main" id="{B54B96C0-FBDC-4164-F0A3-629DC0B24639}"/>
                </a:ext>
              </a:extLst>
            </p:cNvPr>
            <p:cNvSpPr/>
            <p:nvPr/>
          </p:nvSpPr>
          <p:spPr>
            <a:xfrm>
              <a:off x="37041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777;p53">
              <a:extLst>
                <a:ext uri="{FF2B5EF4-FFF2-40B4-BE49-F238E27FC236}">
                  <a16:creationId xmlns:a16="http://schemas.microsoft.com/office/drawing/2014/main" id="{56F1D375-DCAA-ED72-5017-DEDD505337C1}"/>
                </a:ext>
              </a:extLst>
            </p:cNvPr>
            <p:cNvSpPr/>
            <p:nvPr/>
          </p:nvSpPr>
          <p:spPr>
            <a:xfrm>
              <a:off x="364944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778;p53">
              <a:extLst>
                <a:ext uri="{FF2B5EF4-FFF2-40B4-BE49-F238E27FC236}">
                  <a16:creationId xmlns:a16="http://schemas.microsoft.com/office/drawing/2014/main" id="{E4B00B34-FECA-7344-BFFC-617D0A47F27F}"/>
                </a:ext>
              </a:extLst>
            </p:cNvPr>
            <p:cNvSpPr/>
            <p:nvPr/>
          </p:nvSpPr>
          <p:spPr>
            <a:xfrm>
              <a:off x="364944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779;p53">
              <a:extLst>
                <a:ext uri="{FF2B5EF4-FFF2-40B4-BE49-F238E27FC236}">
                  <a16:creationId xmlns:a16="http://schemas.microsoft.com/office/drawing/2014/main" id="{5105EE8C-820D-F9ED-C41F-6B68852FC181}"/>
                </a:ext>
              </a:extLst>
            </p:cNvPr>
            <p:cNvSpPr/>
            <p:nvPr/>
          </p:nvSpPr>
          <p:spPr>
            <a:xfrm>
              <a:off x="364944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780;p53">
              <a:extLst>
                <a:ext uri="{FF2B5EF4-FFF2-40B4-BE49-F238E27FC236}">
                  <a16:creationId xmlns:a16="http://schemas.microsoft.com/office/drawing/2014/main" id="{E3D9711E-2E44-59E4-4CCA-8A3F76DACB71}"/>
                </a:ext>
              </a:extLst>
            </p:cNvPr>
            <p:cNvSpPr/>
            <p:nvPr/>
          </p:nvSpPr>
          <p:spPr>
            <a:xfrm>
              <a:off x="364944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781;p53">
              <a:extLst>
                <a:ext uri="{FF2B5EF4-FFF2-40B4-BE49-F238E27FC236}">
                  <a16:creationId xmlns:a16="http://schemas.microsoft.com/office/drawing/2014/main" id="{23B12007-D2F7-DF12-B98A-14516679B864}"/>
                </a:ext>
              </a:extLst>
            </p:cNvPr>
            <p:cNvSpPr/>
            <p:nvPr/>
          </p:nvSpPr>
          <p:spPr>
            <a:xfrm>
              <a:off x="364944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782;p53">
              <a:extLst>
                <a:ext uri="{FF2B5EF4-FFF2-40B4-BE49-F238E27FC236}">
                  <a16:creationId xmlns:a16="http://schemas.microsoft.com/office/drawing/2014/main" id="{0CFAEF1F-2DD1-9881-B706-90D9EFD242F2}"/>
                </a:ext>
              </a:extLst>
            </p:cNvPr>
            <p:cNvSpPr/>
            <p:nvPr/>
          </p:nvSpPr>
          <p:spPr>
            <a:xfrm>
              <a:off x="3649441" y="2053036"/>
              <a:ext cx="44604" cy="38202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783;p53">
              <a:extLst>
                <a:ext uri="{FF2B5EF4-FFF2-40B4-BE49-F238E27FC236}">
                  <a16:creationId xmlns:a16="http://schemas.microsoft.com/office/drawing/2014/main" id="{1373E308-02A0-191C-FC3E-98CA4587E3BF}"/>
                </a:ext>
              </a:extLst>
            </p:cNvPr>
            <p:cNvSpPr/>
            <p:nvPr/>
          </p:nvSpPr>
          <p:spPr>
            <a:xfrm>
              <a:off x="364944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784;p53">
              <a:extLst>
                <a:ext uri="{FF2B5EF4-FFF2-40B4-BE49-F238E27FC236}">
                  <a16:creationId xmlns:a16="http://schemas.microsoft.com/office/drawing/2014/main" id="{9115F36F-72C7-82DE-C070-5B53D937D2B2}"/>
                </a:ext>
              </a:extLst>
            </p:cNvPr>
            <p:cNvSpPr/>
            <p:nvPr/>
          </p:nvSpPr>
          <p:spPr>
            <a:xfrm>
              <a:off x="364944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785;p53">
              <a:extLst>
                <a:ext uri="{FF2B5EF4-FFF2-40B4-BE49-F238E27FC236}">
                  <a16:creationId xmlns:a16="http://schemas.microsoft.com/office/drawing/2014/main" id="{B51D1665-21E8-2519-9714-037B3558DDFB}"/>
                </a:ext>
              </a:extLst>
            </p:cNvPr>
            <p:cNvSpPr/>
            <p:nvPr/>
          </p:nvSpPr>
          <p:spPr>
            <a:xfrm>
              <a:off x="364944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786;p53">
              <a:extLst>
                <a:ext uri="{FF2B5EF4-FFF2-40B4-BE49-F238E27FC236}">
                  <a16:creationId xmlns:a16="http://schemas.microsoft.com/office/drawing/2014/main" id="{7271AECE-FBD0-7FF4-F1C1-D55CA7BE0C41}"/>
                </a:ext>
              </a:extLst>
            </p:cNvPr>
            <p:cNvSpPr/>
            <p:nvPr/>
          </p:nvSpPr>
          <p:spPr>
            <a:xfrm>
              <a:off x="364944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787;p53">
              <a:extLst>
                <a:ext uri="{FF2B5EF4-FFF2-40B4-BE49-F238E27FC236}">
                  <a16:creationId xmlns:a16="http://schemas.microsoft.com/office/drawing/2014/main" id="{3DF5E345-FC7D-1727-45FD-47FFA7B15F9D}"/>
                </a:ext>
              </a:extLst>
            </p:cNvPr>
            <p:cNvSpPr/>
            <p:nvPr/>
          </p:nvSpPr>
          <p:spPr>
            <a:xfrm>
              <a:off x="359477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788;p53">
              <a:extLst>
                <a:ext uri="{FF2B5EF4-FFF2-40B4-BE49-F238E27FC236}">
                  <a16:creationId xmlns:a16="http://schemas.microsoft.com/office/drawing/2014/main" id="{9689A76D-49BF-D2F6-A9E1-DE8EF1FB59E2}"/>
                </a:ext>
              </a:extLst>
            </p:cNvPr>
            <p:cNvSpPr/>
            <p:nvPr/>
          </p:nvSpPr>
          <p:spPr>
            <a:xfrm>
              <a:off x="359477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789;p53">
              <a:extLst>
                <a:ext uri="{FF2B5EF4-FFF2-40B4-BE49-F238E27FC236}">
                  <a16:creationId xmlns:a16="http://schemas.microsoft.com/office/drawing/2014/main" id="{4782F63A-BC25-4FEC-4BA3-A4CDA286FBCE}"/>
                </a:ext>
              </a:extLst>
            </p:cNvPr>
            <p:cNvSpPr/>
            <p:nvPr/>
          </p:nvSpPr>
          <p:spPr>
            <a:xfrm>
              <a:off x="359477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790;p53">
              <a:extLst>
                <a:ext uri="{FF2B5EF4-FFF2-40B4-BE49-F238E27FC236}">
                  <a16:creationId xmlns:a16="http://schemas.microsoft.com/office/drawing/2014/main" id="{0AEF0FD1-6603-87BF-15FE-F8A7E6CE9540}"/>
                </a:ext>
              </a:extLst>
            </p:cNvPr>
            <p:cNvSpPr/>
            <p:nvPr/>
          </p:nvSpPr>
          <p:spPr>
            <a:xfrm>
              <a:off x="359477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791;p53">
              <a:extLst>
                <a:ext uri="{FF2B5EF4-FFF2-40B4-BE49-F238E27FC236}">
                  <a16:creationId xmlns:a16="http://schemas.microsoft.com/office/drawing/2014/main" id="{4F4999F0-11D4-6BD1-3D47-2C8DFE566102}"/>
                </a:ext>
              </a:extLst>
            </p:cNvPr>
            <p:cNvSpPr/>
            <p:nvPr/>
          </p:nvSpPr>
          <p:spPr>
            <a:xfrm>
              <a:off x="3594775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792;p53">
              <a:extLst>
                <a:ext uri="{FF2B5EF4-FFF2-40B4-BE49-F238E27FC236}">
                  <a16:creationId xmlns:a16="http://schemas.microsoft.com/office/drawing/2014/main" id="{C2A9DDA7-E5C4-5865-01DC-FE1B935F514E}"/>
                </a:ext>
              </a:extLst>
            </p:cNvPr>
            <p:cNvSpPr/>
            <p:nvPr/>
          </p:nvSpPr>
          <p:spPr>
            <a:xfrm>
              <a:off x="359477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793;p53">
              <a:extLst>
                <a:ext uri="{FF2B5EF4-FFF2-40B4-BE49-F238E27FC236}">
                  <a16:creationId xmlns:a16="http://schemas.microsoft.com/office/drawing/2014/main" id="{0DFBD6D2-5E04-9BD8-582E-AAF0F2AABE9B}"/>
                </a:ext>
              </a:extLst>
            </p:cNvPr>
            <p:cNvSpPr/>
            <p:nvPr/>
          </p:nvSpPr>
          <p:spPr>
            <a:xfrm>
              <a:off x="359477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794;p53">
              <a:extLst>
                <a:ext uri="{FF2B5EF4-FFF2-40B4-BE49-F238E27FC236}">
                  <a16:creationId xmlns:a16="http://schemas.microsoft.com/office/drawing/2014/main" id="{C0E06EBE-3100-3C67-8196-8986C6D442F0}"/>
                </a:ext>
              </a:extLst>
            </p:cNvPr>
            <p:cNvSpPr/>
            <p:nvPr/>
          </p:nvSpPr>
          <p:spPr>
            <a:xfrm>
              <a:off x="359477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795;p53">
              <a:extLst>
                <a:ext uri="{FF2B5EF4-FFF2-40B4-BE49-F238E27FC236}">
                  <a16:creationId xmlns:a16="http://schemas.microsoft.com/office/drawing/2014/main" id="{57250DCB-BE09-4C1F-E9B2-BB9F1D0B6FED}"/>
                </a:ext>
              </a:extLst>
            </p:cNvPr>
            <p:cNvSpPr/>
            <p:nvPr/>
          </p:nvSpPr>
          <p:spPr>
            <a:xfrm>
              <a:off x="359477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796;p53">
              <a:extLst>
                <a:ext uri="{FF2B5EF4-FFF2-40B4-BE49-F238E27FC236}">
                  <a16:creationId xmlns:a16="http://schemas.microsoft.com/office/drawing/2014/main" id="{4F39CFBE-2AD1-850C-4DFB-EBC687E2D47D}"/>
                </a:ext>
              </a:extLst>
            </p:cNvPr>
            <p:cNvSpPr/>
            <p:nvPr/>
          </p:nvSpPr>
          <p:spPr>
            <a:xfrm>
              <a:off x="359477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797;p53">
              <a:extLst>
                <a:ext uri="{FF2B5EF4-FFF2-40B4-BE49-F238E27FC236}">
                  <a16:creationId xmlns:a16="http://schemas.microsoft.com/office/drawing/2014/main" id="{56151253-9656-A2AC-C8F1-4AB87EA20543}"/>
                </a:ext>
              </a:extLst>
            </p:cNvPr>
            <p:cNvSpPr/>
            <p:nvPr/>
          </p:nvSpPr>
          <p:spPr>
            <a:xfrm>
              <a:off x="359477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798;p53">
              <a:extLst>
                <a:ext uri="{FF2B5EF4-FFF2-40B4-BE49-F238E27FC236}">
                  <a16:creationId xmlns:a16="http://schemas.microsoft.com/office/drawing/2014/main" id="{043FBA81-E402-9C3F-EFB7-CD02D1CBF9FE}"/>
                </a:ext>
              </a:extLst>
            </p:cNvPr>
            <p:cNvSpPr/>
            <p:nvPr/>
          </p:nvSpPr>
          <p:spPr>
            <a:xfrm>
              <a:off x="354009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799;p53">
              <a:extLst>
                <a:ext uri="{FF2B5EF4-FFF2-40B4-BE49-F238E27FC236}">
                  <a16:creationId xmlns:a16="http://schemas.microsoft.com/office/drawing/2014/main" id="{C8F74D4E-B3F6-D1A8-DB35-304D933F0FE7}"/>
                </a:ext>
              </a:extLst>
            </p:cNvPr>
            <p:cNvSpPr/>
            <p:nvPr/>
          </p:nvSpPr>
          <p:spPr>
            <a:xfrm>
              <a:off x="354009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800;p53">
              <a:extLst>
                <a:ext uri="{FF2B5EF4-FFF2-40B4-BE49-F238E27FC236}">
                  <a16:creationId xmlns:a16="http://schemas.microsoft.com/office/drawing/2014/main" id="{AC77513A-6E26-4EE6-30E2-CE577AE64048}"/>
                </a:ext>
              </a:extLst>
            </p:cNvPr>
            <p:cNvSpPr/>
            <p:nvPr/>
          </p:nvSpPr>
          <p:spPr>
            <a:xfrm>
              <a:off x="3540091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801;p53">
              <a:extLst>
                <a:ext uri="{FF2B5EF4-FFF2-40B4-BE49-F238E27FC236}">
                  <a16:creationId xmlns:a16="http://schemas.microsoft.com/office/drawing/2014/main" id="{B12D3FDE-CF71-A334-BDAD-26CBD994B4A4}"/>
                </a:ext>
              </a:extLst>
            </p:cNvPr>
            <p:cNvSpPr/>
            <p:nvPr/>
          </p:nvSpPr>
          <p:spPr>
            <a:xfrm>
              <a:off x="354009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802;p53">
              <a:extLst>
                <a:ext uri="{FF2B5EF4-FFF2-40B4-BE49-F238E27FC236}">
                  <a16:creationId xmlns:a16="http://schemas.microsoft.com/office/drawing/2014/main" id="{69950B30-7263-0CA2-0F7A-61774B137188}"/>
                </a:ext>
              </a:extLst>
            </p:cNvPr>
            <p:cNvSpPr/>
            <p:nvPr/>
          </p:nvSpPr>
          <p:spPr>
            <a:xfrm>
              <a:off x="354009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803;p53">
              <a:extLst>
                <a:ext uri="{FF2B5EF4-FFF2-40B4-BE49-F238E27FC236}">
                  <a16:creationId xmlns:a16="http://schemas.microsoft.com/office/drawing/2014/main" id="{FF948472-1E8C-6D77-1738-0F93EE9E143A}"/>
                </a:ext>
              </a:extLst>
            </p:cNvPr>
            <p:cNvSpPr/>
            <p:nvPr/>
          </p:nvSpPr>
          <p:spPr>
            <a:xfrm>
              <a:off x="354009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804;p53">
              <a:extLst>
                <a:ext uri="{FF2B5EF4-FFF2-40B4-BE49-F238E27FC236}">
                  <a16:creationId xmlns:a16="http://schemas.microsoft.com/office/drawing/2014/main" id="{ECFE4D54-38BF-5F02-1356-64357ECCF0F1}"/>
                </a:ext>
              </a:extLst>
            </p:cNvPr>
            <p:cNvSpPr/>
            <p:nvPr/>
          </p:nvSpPr>
          <p:spPr>
            <a:xfrm>
              <a:off x="3540091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805;p53">
              <a:extLst>
                <a:ext uri="{FF2B5EF4-FFF2-40B4-BE49-F238E27FC236}">
                  <a16:creationId xmlns:a16="http://schemas.microsoft.com/office/drawing/2014/main" id="{4EA7C533-5FEF-9E70-7CFA-B9739173980A}"/>
                </a:ext>
              </a:extLst>
            </p:cNvPr>
            <p:cNvSpPr/>
            <p:nvPr/>
          </p:nvSpPr>
          <p:spPr>
            <a:xfrm>
              <a:off x="354009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806;p53">
              <a:extLst>
                <a:ext uri="{FF2B5EF4-FFF2-40B4-BE49-F238E27FC236}">
                  <a16:creationId xmlns:a16="http://schemas.microsoft.com/office/drawing/2014/main" id="{0C9A5C11-47E1-0534-DD8D-05A0531CD3E8}"/>
                </a:ext>
              </a:extLst>
            </p:cNvPr>
            <p:cNvSpPr/>
            <p:nvPr/>
          </p:nvSpPr>
          <p:spPr>
            <a:xfrm>
              <a:off x="3540091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807;p53">
              <a:extLst>
                <a:ext uri="{FF2B5EF4-FFF2-40B4-BE49-F238E27FC236}">
                  <a16:creationId xmlns:a16="http://schemas.microsoft.com/office/drawing/2014/main" id="{9A7120A6-E6F7-530E-4A88-04EE16EDF2E6}"/>
                </a:ext>
              </a:extLst>
            </p:cNvPr>
            <p:cNvSpPr/>
            <p:nvPr/>
          </p:nvSpPr>
          <p:spPr>
            <a:xfrm>
              <a:off x="348542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808;p53">
              <a:extLst>
                <a:ext uri="{FF2B5EF4-FFF2-40B4-BE49-F238E27FC236}">
                  <a16:creationId xmlns:a16="http://schemas.microsoft.com/office/drawing/2014/main" id="{477CD06E-A87A-F33D-321A-B42B369F617A}"/>
                </a:ext>
              </a:extLst>
            </p:cNvPr>
            <p:cNvSpPr/>
            <p:nvPr/>
          </p:nvSpPr>
          <p:spPr>
            <a:xfrm>
              <a:off x="348542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809;p53">
              <a:extLst>
                <a:ext uri="{FF2B5EF4-FFF2-40B4-BE49-F238E27FC236}">
                  <a16:creationId xmlns:a16="http://schemas.microsoft.com/office/drawing/2014/main" id="{9247F3D3-D6BB-DBF9-803C-433FF5729128}"/>
                </a:ext>
              </a:extLst>
            </p:cNvPr>
            <p:cNvSpPr/>
            <p:nvPr/>
          </p:nvSpPr>
          <p:spPr>
            <a:xfrm>
              <a:off x="3485425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810;p53">
              <a:extLst>
                <a:ext uri="{FF2B5EF4-FFF2-40B4-BE49-F238E27FC236}">
                  <a16:creationId xmlns:a16="http://schemas.microsoft.com/office/drawing/2014/main" id="{7397D7C5-6466-5AA7-3B88-1E0742E6698C}"/>
                </a:ext>
              </a:extLst>
            </p:cNvPr>
            <p:cNvSpPr/>
            <p:nvPr/>
          </p:nvSpPr>
          <p:spPr>
            <a:xfrm>
              <a:off x="348542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811;p53">
              <a:extLst>
                <a:ext uri="{FF2B5EF4-FFF2-40B4-BE49-F238E27FC236}">
                  <a16:creationId xmlns:a16="http://schemas.microsoft.com/office/drawing/2014/main" id="{F6C55152-EEC5-1683-337B-5DA61BB52003}"/>
                </a:ext>
              </a:extLst>
            </p:cNvPr>
            <p:cNvSpPr/>
            <p:nvPr/>
          </p:nvSpPr>
          <p:spPr>
            <a:xfrm>
              <a:off x="3485425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812;p53">
              <a:extLst>
                <a:ext uri="{FF2B5EF4-FFF2-40B4-BE49-F238E27FC236}">
                  <a16:creationId xmlns:a16="http://schemas.microsoft.com/office/drawing/2014/main" id="{DC9A61AB-0DD8-9897-F473-3E2B55497E32}"/>
                </a:ext>
              </a:extLst>
            </p:cNvPr>
            <p:cNvSpPr/>
            <p:nvPr/>
          </p:nvSpPr>
          <p:spPr>
            <a:xfrm>
              <a:off x="34307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813;p53">
              <a:extLst>
                <a:ext uri="{FF2B5EF4-FFF2-40B4-BE49-F238E27FC236}">
                  <a16:creationId xmlns:a16="http://schemas.microsoft.com/office/drawing/2014/main" id="{E276DFC6-0FA9-09AE-1F23-351DF8FDD32C}"/>
                </a:ext>
              </a:extLst>
            </p:cNvPr>
            <p:cNvSpPr/>
            <p:nvPr/>
          </p:nvSpPr>
          <p:spPr>
            <a:xfrm>
              <a:off x="34307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814;p53">
              <a:extLst>
                <a:ext uri="{FF2B5EF4-FFF2-40B4-BE49-F238E27FC236}">
                  <a16:creationId xmlns:a16="http://schemas.microsoft.com/office/drawing/2014/main" id="{F7351BD2-AE2C-DF26-1143-3632A17AE759}"/>
                </a:ext>
              </a:extLst>
            </p:cNvPr>
            <p:cNvSpPr/>
            <p:nvPr/>
          </p:nvSpPr>
          <p:spPr>
            <a:xfrm>
              <a:off x="34307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815;p53">
              <a:extLst>
                <a:ext uri="{FF2B5EF4-FFF2-40B4-BE49-F238E27FC236}">
                  <a16:creationId xmlns:a16="http://schemas.microsoft.com/office/drawing/2014/main" id="{9EC4DDD9-469B-541B-847C-52247EA79EEC}"/>
                </a:ext>
              </a:extLst>
            </p:cNvPr>
            <p:cNvSpPr/>
            <p:nvPr/>
          </p:nvSpPr>
          <p:spPr>
            <a:xfrm>
              <a:off x="34307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816;p53">
              <a:extLst>
                <a:ext uri="{FF2B5EF4-FFF2-40B4-BE49-F238E27FC236}">
                  <a16:creationId xmlns:a16="http://schemas.microsoft.com/office/drawing/2014/main" id="{5935BAE5-3A0F-1FFE-9EE7-69D6331FA62C}"/>
                </a:ext>
              </a:extLst>
            </p:cNvPr>
            <p:cNvSpPr/>
            <p:nvPr/>
          </p:nvSpPr>
          <p:spPr>
            <a:xfrm>
              <a:off x="34307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817;p53">
              <a:extLst>
                <a:ext uri="{FF2B5EF4-FFF2-40B4-BE49-F238E27FC236}">
                  <a16:creationId xmlns:a16="http://schemas.microsoft.com/office/drawing/2014/main" id="{67A35224-3AE5-E447-4A6A-31D8655A3F3C}"/>
                </a:ext>
              </a:extLst>
            </p:cNvPr>
            <p:cNvSpPr/>
            <p:nvPr/>
          </p:nvSpPr>
          <p:spPr>
            <a:xfrm>
              <a:off x="3376076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818;p53">
              <a:extLst>
                <a:ext uri="{FF2B5EF4-FFF2-40B4-BE49-F238E27FC236}">
                  <a16:creationId xmlns:a16="http://schemas.microsoft.com/office/drawing/2014/main" id="{B1EA518C-6EF5-DDE0-5853-EF580EAF596F}"/>
                </a:ext>
              </a:extLst>
            </p:cNvPr>
            <p:cNvSpPr/>
            <p:nvPr/>
          </p:nvSpPr>
          <p:spPr>
            <a:xfrm>
              <a:off x="3376076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819;p53">
              <a:extLst>
                <a:ext uri="{FF2B5EF4-FFF2-40B4-BE49-F238E27FC236}">
                  <a16:creationId xmlns:a16="http://schemas.microsoft.com/office/drawing/2014/main" id="{0DC992BF-46FB-97E4-883B-98343AB118C4}"/>
                </a:ext>
              </a:extLst>
            </p:cNvPr>
            <p:cNvSpPr/>
            <p:nvPr/>
          </p:nvSpPr>
          <p:spPr>
            <a:xfrm>
              <a:off x="337607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820;p53">
              <a:extLst>
                <a:ext uri="{FF2B5EF4-FFF2-40B4-BE49-F238E27FC236}">
                  <a16:creationId xmlns:a16="http://schemas.microsoft.com/office/drawing/2014/main" id="{D60593C3-EE7D-86BC-BABB-78938BB55E04}"/>
                </a:ext>
              </a:extLst>
            </p:cNvPr>
            <p:cNvSpPr/>
            <p:nvPr/>
          </p:nvSpPr>
          <p:spPr>
            <a:xfrm>
              <a:off x="3376076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821;p53">
              <a:extLst>
                <a:ext uri="{FF2B5EF4-FFF2-40B4-BE49-F238E27FC236}">
                  <a16:creationId xmlns:a16="http://schemas.microsoft.com/office/drawing/2014/main" id="{12480701-6454-608F-DA8E-0C449D9C6B15}"/>
                </a:ext>
              </a:extLst>
            </p:cNvPr>
            <p:cNvSpPr/>
            <p:nvPr/>
          </p:nvSpPr>
          <p:spPr>
            <a:xfrm>
              <a:off x="3376076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822;p53">
              <a:extLst>
                <a:ext uri="{FF2B5EF4-FFF2-40B4-BE49-F238E27FC236}">
                  <a16:creationId xmlns:a16="http://schemas.microsoft.com/office/drawing/2014/main" id="{BA6B991A-FE9D-04D3-5713-2D4A2E85FAD3}"/>
                </a:ext>
              </a:extLst>
            </p:cNvPr>
            <p:cNvSpPr/>
            <p:nvPr/>
          </p:nvSpPr>
          <p:spPr>
            <a:xfrm>
              <a:off x="3376076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823;p53">
              <a:extLst>
                <a:ext uri="{FF2B5EF4-FFF2-40B4-BE49-F238E27FC236}">
                  <a16:creationId xmlns:a16="http://schemas.microsoft.com/office/drawing/2014/main" id="{44659264-83E3-981A-59F8-6053235AB3D3}"/>
                </a:ext>
              </a:extLst>
            </p:cNvPr>
            <p:cNvSpPr/>
            <p:nvPr/>
          </p:nvSpPr>
          <p:spPr>
            <a:xfrm>
              <a:off x="337607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824;p53">
              <a:extLst>
                <a:ext uri="{FF2B5EF4-FFF2-40B4-BE49-F238E27FC236}">
                  <a16:creationId xmlns:a16="http://schemas.microsoft.com/office/drawing/2014/main" id="{8476D68B-900B-6949-FF05-DA45EE45F174}"/>
                </a:ext>
              </a:extLst>
            </p:cNvPr>
            <p:cNvSpPr/>
            <p:nvPr/>
          </p:nvSpPr>
          <p:spPr>
            <a:xfrm>
              <a:off x="332139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825;p53">
              <a:extLst>
                <a:ext uri="{FF2B5EF4-FFF2-40B4-BE49-F238E27FC236}">
                  <a16:creationId xmlns:a16="http://schemas.microsoft.com/office/drawing/2014/main" id="{6E951D49-08F2-4CD9-C25C-067ED9052391}"/>
                </a:ext>
              </a:extLst>
            </p:cNvPr>
            <p:cNvSpPr/>
            <p:nvPr/>
          </p:nvSpPr>
          <p:spPr>
            <a:xfrm>
              <a:off x="3321392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826;p53">
              <a:extLst>
                <a:ext uri="{FF2B5EF4-FFF2-40B4-BE49-F238E27FC236}">
                  <a16:creationId xmlns:a16="http://schemas.microsoft.com/office/drawing/2014/main" id="{4D957745-B348-F9CC-33DB-70E78BAB8D87}"/>
                </a:ext>
              </a:extLst>
            </p:cNvPr>
            <p:cNvSpPr/>
            <p:nvPr/>
          </p:nvSpPr>
          <p:spPr>
            <a:xfrm>
              <a:off x="332139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827;p53">
              <a:extLst>
                <a:ext uri="{FF2B5EF4-FFF2-40B4-BE49-F238E27FC236}">
                  <a16:creationId xmlns:a16="http://schemas.microsoft.com/office/drawing/2014/main" id="{D1201D66-DED6-C025-00C6-F1A44C2F5B15}"/>
                </a:ext>
              </a:extLst>
            </p:cNvPr>
            <p:cNvSpPr/>
            <p:nvPr/>
          </p:nvSpPr>
          <p:spPr>
            <a:xfrm>
              <a:off x="332139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828;p53">
              <a:extLst>
                <a:ext uri="{FF2B5EF4-FFF2-40B4-BE49-F238E27FC236}">
                  <a16:creationId xmlns:a16="http://schemas.microsoft.com/office/drawing/2014/main" id="{41F99F02-16E3-A31B-8DA1-EE649F13FBF7}"/>
                </a:ext>
              </a:extLst>
            </p:cNvPr>
            <p:cNvSpPr/>
            <p:nvPr/>
          </p:nvSpPr>
          <p:spPr>
            <a:xfrm>
              <a:off x="332139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829;p53">
              <a:extLst>
                <a:ext uri="{FF2B5EF4-FFF2-40B4-BE49-F238E27FC236}">
                  <a16:creationId xmlns:a16="http://schemas.microsoft.com/office/drawing/2014/main" id="{F26FFB79-9C04-EA93-DDF4-7166489938FC}"/>
                </a:ext>
              </a:extLst>
            </p:cNvPr>
            <p:cNvSpPr/>
            <p:nvPr/>
          </p:nvSpPr>
          <p:spPr>
            <a:xfrm>
              <a:off x="332139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830;p53">
              <a:extLst>
                <a:ext uri="{FF2B5EF4-FFF2-40B4-BE49-F238E27FC236}">
                  <a16:creationId xmlns:a16="http://schemas.microsoft.com/office/drawing/2014/main" id="{429B28DD-96C5-EEBD-B1F6-CAB22B32C08E}"/>
                </a:ext>
              </a:extLst>
            </p:cNvPr>
            <p:cNvSpPr/>
            <p:nvPr/>
          </p:nvSpPr>
          <p:spPr>
            <a:xfrm>
              <a:off x="332139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831;p53">
              <a:extLst>
                <a:ext uri="{FF2B5EF4-FFF2-40B4-BE49-F238E27FC236}">
                  <a16:creationId xmlns:a16="http://schemas.microsoft.com/office/drawing/2014/main" id="{7CD05265-630F-B7B8-934D-EE8839F93B44}"/>
                </a:ext>
              </a:extLst>
            </p:cNvPr>
            <p:cNvSpPr/>
            <p:nvPr/>
          </p:nvSpPr>
          <p:spPr>
            <a:xfrm>
              <a:off x="3266870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832;p53">
              <a:extLst>
                <a:ext uri="{FF2B5EF4-FFF2-40B4-BE49-F238E27FC236}">
                  <a16:creationId xmlns:a16="http://schemas.microsoft.com/office/drawing/2014/main" id="{E26F5573-DA0D-6229-54E8-F233C38C3E82}"/>
                </a:ext>
              </a:extLst>
            </p:cNvPr>
            <p:cNvSpPr/>
            <p:nvPr/>
          </p:nvSpPr>
          <p:spPr>
            <a:xfrm>
              <a:off x="3266870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833;p53">
              <a:extLst>
                <a:ext uri="{FF2B5EF4-FFF2-40B4-BE49-F238E27FC236}">
                  <a16:creationId xmlns:a16="http://schemas.microsoft.com/office/drawing/2014/main" id="{EB750EEE-02A2-B3B5-DA23-4A9A30FFD635}"/>
                </a:ext>
              </a:extLst>
            </p:cNvPr>
            <p:cNvSpPr/>
            <p:nvPr/>
          </p:nvSpPr>
          <p:spPr>
            <a:xfrm>
              <a:off x="3266870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834;p53">
              <a:extLst>
                <a:ext uri="{FF2B5EF4-FFF2-40B4-BE49-F238E27FC236}">
                  <a16:creationId xmlns:a16="http://schemas.microsoft.com/office/drawing/2014/main" id="{E662150F-B72A-4ADC-115F-36995030D58A}"/>
                </a:ext>
              </a:extLst>
            </p:cNvPr>
            <p:cNvSpPr/>
            <p:nvPr/>
          </p:nvSpPr>
          <p:spPr>
            <a:xfrm>
              <a:off x="3266870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835;p53">
              <a:extLst>
                <a:ext uri="{FF2B5EF4-FFF2-40B4-BE49-F238E27FC236}">
                  <a16:creationId xmlns:a16="http://schemas.microsoft.com/office/drawing/2014/main" id="{EB63A809-A7EE-D9C5-BAE0-53A883E34D1E}"/>
                </a:ext>
              </a:extLst>
            </p:cNvPr>
            <p:cNvSpPr/>
            <p:nvPr/>
          </p:nvSpPr>
          <p:spPr>
            <a:xfrm>
              <a:off x="3212186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836;p53">
              <a:extLst>
                <a:ext uri="{FF2B5EF4-FFF2-40B4-BE49-F238E27FC236}">
                  <a16:creationId xmlns:a16="http://schemas.microsoft.com/office/drawing/2014/main" id="{A87BA900-C443-F57D-01F9-AAC1FCB47A4A}"/>
                </a:ext>
              </a:extLst>
            </p:cNvPr>
            <p:cNvSpPr/>
            <p:nvPr/>
          </p:nvSpPr>
          <p:spPr>
            <a:xfrm>
              <a:off x="310283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837;p53">
              <a:extLst>
                <a:ext uri="{FF2B5EF4-FFF2-40B4-BE49-F238E27FC236}">
                  <a16:creationId xmlns:a16="http://schemas.microsoft.com/office/drawing/2014/main" id="{191F8C0E-3866-D687-7274-43B4596AEAE0}"/>
                </a:ext>
              </a:extLst>
            </p:cNvPr>
            <p:cNvSpPr/>
            <p:nvPr/>
          </p:nvSpPr>
          <p:spPr>
            <a:xfrm>
              <a:off x="3048314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838;p53">
              <a:extLst>
                <a:ext uri="{FF2B5EF4-FFF2-40B4-BE49-F238E27FC236}">
                  <a16:creationId xmlns:a16="http://schemas.microsoft.com/office/drawing/2014/main" id="{7904C816-AB1A-D710-C57D-8100B31EA44D}"/>
                </a:ext>
              </a:extLst>
            </p:cNvPr>
            <p:cNvSpPr/>
            <p:nvPr/>
          </p:nvSpPr>
          <p:spPr>
            <a:xfrm>
              <a:off x="3048314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839;p53">
              <a:extLst>
                <a:ext uri="{FF2B5EF4-FFF2-40B4-BE49-F238E27FC236}">
                  <a16:creationId xmlns:a16="http://schemas.microsoft.com/office/drawing/2014/main" id="{E992C86C-688E-DB8F-409B-4756D5CE636C}"/>
                </a:ext>
              </a:extLst>
            </p:cNvPr>
            <p:cNvSpPr/>
            <p:nvPr/>
          </p:nvSpPr>
          <p:spPr>
            <a:xfrm>
              <a:off x="2993630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840;p53">
              <a:extLst>
                <a:ext uri="{FF2B5EF4-FFF2-40B4-BE49-F238E27FC236}">
                  <a16:creationId xmlns:a16="http://schemas.microsoft.com/office/drawing/2014/main" id="{4B3DFDD2-2855-3AEF-DE40-C5DAF170BA2E}"/>
                </a:ext>
              </a:extLst>
            </p:cNvPr>
            <p:cNvSpPr/>
            <p:nvPr/>
          </p:nvSpPr>
          <p:spPr>
            <a:xfrm>
              <a:off x="2993630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841;p53">
              <a:extLst>
                <a:ext uri="{FF2B5EF4-FFF2-40B4-BE49-F238E27FC236}">
                  <a16:creationId xmlns:a16="http://schemas.microsoft.com/office/drawing/2014/main" id="{8418F0FE-2E16-6B8B-39D1-370C1401D564}"/>
                </a:ext>
              </a:extLst>
            </p:cNvPr>
            <p:cNvSpPr/>
            <p:nvPr/>
          </p:nvSpPr>
          <p:spPr>
            <a:xfrm>
              <a:off x="299363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842;p53">
              <a:extLst>
                <a:ext uri="{FF2B5EF4-FFF2-40B4-BE49-F238E27FC236}">
                  <a16:creationId xmlns:a16="http://schemas.microsoft.com/office/drawing/2014/main" id="{47506BB4-9165-7D6B-3BC8-2F01BBBB8F4B}"/>
                </a:ext>
              </a:extLst>
            </p:cNvPr>
            <p:cNvSpPr/>
            <p:nvPr/>
          </p:nvSpPr>
          <p:spPr>
            <a:xfrm>
              <a:off x="299363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843;p53">
              <a:extLst>
                <a:ext uri="{FF2B5EF4-FFF2-40B4-BE49-F238E27FC236}">
                  <a16:creationId xmlns:a16="http://schemas.microsoft.com/office/drawing/2014/main" id="{8D67E241-36B8-47F1-3D00-9B2F03ED2B6D}"/>
                </a:ext>
              </a:extLst>
            </p:cNvPr>
            <p:cNvSpPr/>
            <p:nvPr/>
          </p:nvSpPr>
          <p:spPr>
            <a:xfrm>
              <a:off x="299363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844;p53">
              <a:extLst>
                <a:ext uri="{FF2B5EF4-FFF2-40B4-BE49-F238E27FC236}">
                  <a16:creationId xmlns:a16="http://schemas.microsoft.com/office/drawing/2014/main" id="{92A3616D-F082-5797-AE80-A0D4908A04AC}"/>
                </a:ext>
              </a:extLst>
            </p:cNvPr>
            <p:cNvSpPr/>
            <p:nvPr/>
          </p:nvSpPr>
          <p:spPr>
            <a:xfrm>
              <a:off x="299363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845;p53">
              <a:extLst>
                <a:ext uri="{FF2B5EF4-FFF2-40B4-BE49-F238E27FC236}">
                  <a16:creationId xmlns:a16="http://schemas.microsoft.com/office/drawing/2014/main" id="{75CB64C3-9BB4-58DF-3745-B14077FD9B3C}"/>
                </a:ext>
              </a:extLst>
            </p:cNvPr>
            <p:cNvSpPr/>
            <p:nvPr/>
          </p:nvSpPr>
          <p:spPr>
            <a:xfrm>
              <a:off x="293896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846;p53">
              <a:extLst>
                <a:ext uri="{FF2B5EF4-FFF2-40B4-BE49-F238E27FC236}">
                  <a16:creationId xmlns:a16="http://schemas.microsoft.com/office/drawing/2014/main" id="{464066C4-F6A4-20C1-70ED-DD92553E4E18}"/>
                </a:ext>
              </a:extLst>
            </p:cNvPr>
            <p:cNvSpPr/>
            <p:nvPr/>
          </p:nvSpPr>
          <p:spPr>
            <a:xfrm>
              <a:off x="293896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847;p53">
              <a:extLst>
                <a:ext uri="{FF2B5EF4-FFF2-40B4-BE49-F238E27FC236}">
                  <a16:creationId xmlns:a16="http://schemas.microsoft.com/office/drawing/2014/main" id="{862F3295-4452-96A3-693B-E990CCDBDC80}"/>
                </a:ext>
              </a:extLst>
            </p:cNvPr>
            <p:cNvSpPr/>
            <p:nvPr/>
          </p:nvSpPr>
          <p:spPr>
            <a:xfrm>
              <a:off x="293896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48;p53">
              <a:extLst>
                <a:ext uri="{FF2B5EF4-FFF2-40B4-BE49-F238E27FC236}">
                  <a16:creationId xmlns:a16="http://schemas.microsoft.com/office/drawing/2014/main" id="{7A24697F-51B8-F7E9-43D3-5DD5D3358AF1}"/>
                </a:ext>
              </a:extLst>
            </p:cNvPr>
            <p:cNvSpPr/>
            <p:nvPr/>
          </p:nvSpPr>
          <p:spPr>
            <a:xfrm>
              <a:off x="293896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49;p53">
              <a:extLst>
                <a:ext uri="{FF2B5EF4-FFF2-40B4-BE49-F238E27FC236}">
                  <a16:creationId xmlns:a16="http://schemas.microsoft.com/office/drawing/2014/main" id="{05E5A21B-A16E-E803-A1FD-38F12B5B7609}"/>
                </a:ext>
              </a:extLst>
            </p:cNvPr>
            <p:cNvSpPr/>
            <p:nvPr/>
          </p:nvSpPr>
          <p:spPr>
            <a:xfrm>
              <a:off x="293896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50;p53">
              <a:extLst>
                <a:ext uri="{FF2B5EF4-FFF2-40B4-BE49-F238E27FC236}">
                  <a16:creationId xmlns:a16="http://schemas.microsoft.com/office/drawing/2014/main" id="{36109A21-0312-058F-6A10-32A4CCE29F1D}"/>
                </a:ext>
              </a:extLst>
            </p:cNvPr>
            <p:cNvSpPr/>
            <p:nvPr/>
          </p:nvSpPr>
          <p:spPr>
            <a:xfrm>
              <a:off x="293896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51;p53">
              <a:extLst>
                <a:ext uri="{FF2B5EF4-FFF2-40B4-BE49-F238E27FC236}">
                  <a16:creationId xmlns:a16="http://schemas.microsoft.com/office/drawing/2014/main" id="{F15AAC98-0252-5383-EADD-DED2D0C9EDDB}"/>
                </a:ext>
              </a:extLst>
            </p:cNvPr>
            <p:cNvSpPr/>
            <p:nvPr/>
          </p:nvSpPr>
          <p:spPr>
            <a:xfrm>
              <a:off x="293896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52;p53">
              <a:extLst>
                <a:ext uri="{FF2B5EF4-FFF2-40B4-BE49-F238E27FC236}">
                  <a16:creationId xmlns:a16="http://schemas.microsoft.com/office/drawing/2014/main" id="{4E317F1D-49FD-0F8F-5846-41CD8C4C2292}"/>
                </a:ext>
              </a:extLst>
            </p:cNvPr>
            <p:cNvSpPr/>
            <p:nvPr/>
          </p:nvSpPr>
          <p:spPr>
            <a:xfrm>
              <a:off x="2884280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53;p53">
              <a:extLst>
                <a:ext uri="{FF2B5EF4-FFF2-40B4-BE49-F238E27FC236}">
                  <a16:creationId xmlns:a16="http://schemas.microsoft.com/office/drawing/2014/main" id="{4DFFF736-250E-FE7E-BA11-C4BFABCAA8BE}"/>
                </a:ext>
              </a:extLst>
            </p:cNvPr>
            <p:cNvSpPr/>
            <p:nvPr/>
          </p:nvSpPr>
          <p:spPr>
            <a:xfrm>
              <a:off x="2884280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54;p53">
              <a:extLst>
                <a:ext uri="{FF2B5EF4-FFF2-40B4-BE49-F238E27FC236}">
                  <a16:creationId xmlns:a16="http://schemas.microsoft.com/office/drawing/2014/main" id="{0BFB4C97-C9FF-220E-1251-E90856CEF414}"/>
                </a:ext>
              </a:extLst>
            </p:cNvPr>
            <p:cNvSpPr/>
            <p:nvPr/>
          </p:nvSpPr>
          <p:spPr>
            <a:xfrm>
              <a:off x="2884280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55;p53">
              <a:extLst>
                <a:ext uri="{FF2B5EF4-FFF2-40B4-BE49-F238E27FC236}">
                  <a16:creationId xmlns:a16="http://schemas.microsoft.com/office/drawing/2014/main" id="{D2AE19F4-8E33-9B90-0AE8-E34D05C4ADA2}"/>
                </a:ext>
              </a:extLst>
            </p:cNvPr>
            <p:cNvSpPr/>
            <p:nvPr/>
          </p:nvSpPr>
          <p:spPr>
            <a:xfrm>
              <a:off x="2884280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56;p53">
              <a:extLst>
                <a:ext uri="{FF2B5EF4-FFF2-40B4-BE49-F238E27FC236}">
                  <a16:creationId xmlns:a16="http://schemas.microsoft.com/office/drawing/2014/main" id="{D09DD8B2-8683-5D60-4F43-EAF1E3936AD4}"/>
                </a:ext>
              </a:extLst>
            </p:cNvPr>
            <p:cNvSpPr/>
            <p:nvPr/>
          </p:nvSpPr>
          <p:spPr>
            <a:xfrm>
              <a:off x="2884280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57;p53">
              <a:extLst>
                <a:ext uri="{FF2B5EF4-FFF2-40B4-BE49-F238E27FC236}">
                  <a16:creationId xmlns:a16="http://schemas.microsoft.com/office/drawing/2014/main" id="{DB8D9D17-27DC-7C10-889B-11106818290B}"/>
                </a:ext>
              </a:extLst>
            </p:cNvPr>
            <p:cNvSpPr/>
            <p:nvPr/>
          </p:nvSpPr>
          <p:spPr>
            <a:xfrm>
              <a:off x="2884280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58;p53">
              <a:extLst>
                <a:ext uri="{FF2B5EF4-FFF2-40B4-BE49-F238E27FC236}">
                  <a16:creationId xmlns:a16="http://schemas.microsoft.com/office/drawing/2014/main" id="{3495435C-035B-0C5F-0F8C-70F07A0D6948}"/>
                </a:ext>
              </a:extLst>
            </p:cNvPr>
            <p:cNvSpPr/>
            <p:nvPr/>
          </p:nvSpPr>
          <p:spPr>
            <a:xfrm>
              <a:off x="2884280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59;p53">
              <a:extLst>
                <a:ext uri="{FF2B5EF4-FFF2-40B4-BE49-F238E27FC236}">
                  <a16:creationId xmlns:a16="http://schemas.microsoft.com/office/drawing/2014/main" id="{0A6DC956-1924-769E-5154-4501E93D6E6E}"/>
                </a:ext>
              </a:extLst>
            </p:cNvPr>
            <p:cNvSpPr/>
            <p:nvPr/>
          </p:nvSpPr>
          <p:spPr>
            <a:xfrm>
              <a:off x="2884280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60;p53">
              <a:extLst>
                <a:ext uri="{FF2B5EF4-FFF2-40B4-BE49-F238E27FC236}">
                  <a16:creationId xmlns:a16="http://schemas.microsoft.com/office/drawing/2014/main" id="{08DF955A-0AF7-70DD-484B-D83CEC63A411}"/>
                </a:ext>
              </a:extLst>
            </p:cNvPr>
            <p:cNvSpPr/>
            <p:nvPr/>
          </p:nvSpPr>
          <p:spPr>
            <a:xfrm>
              <a:off x="2829614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61;p53">
              <a:extLst>
                <a:ext uri="{FF2B5EF4-FFF2-40B4-BE49-F238E27FC236}">
                  <a16:creationId xmlns:a16="http://schemas.microsoft.com/office/drawing/2014/main" id="{7CB9F716-3690-CAB3-5CD4-82E2E2BB77B2}"/>
                </a:ext>
              </a:extLst>
            </p:cNvPr>
            <p:cNvSpPr/>
            <p:nvPr/>
          </p:nvSpPr>
          <p:spPr>
            <a:xfrm>
              <a:off x="2829614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62;p53">
              <a:extLst>
                <a:ext uri="{FF2B5EF4-FFF2-40B4-BE49-F238E27FC236}">
                  <a16:creationId xmlns:a16="http://schemas.microsoft.com/office/drawing/2014/main" id="{B4FE76A6-32B5-C859-299A-E097F25EA029}"/>
                </a:ext>
              </a:extLst>
            </p:cNvPr>
            <p:cNvSpPr/>
            <p:nvPr/>
          </p:nvSpPr>
          <p:spPr>
            <a:xfrm>
              <a:off x="2829614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63;p53">
              <a:extLst>
                <a:ext uri="{FF2B5EF4-FFF2-40B4-BE49-F238E27FC236}">
                  <a16:creationId xmlns:a16="http://schemas.microsoft.com/office/drawing/2014/main" id="{5F3251C1-892A-9889-375F-35EFD5B787AD}"/>
                </a:ext>
              </a:extLst>
            </p:cNvPr>
            <p:cNvSpPr/>
            <p:nvPr/>
          </p:nvSpPr>
          <p:spPr>
            <a:xfrm>
              <a:off x="2829614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64;p53">
              <a:extLst>
                <a:ext uri="{FF2B5EF4-FFF2-40B4-BE49-F238E27FC236}">
                  <a16:creationId xmlns:a16="http://schemas.microsoft.com/office/drawing/2014/main" id="{4F6FC820-C790-F2A8-D220-8C630DDCD9A0}"/>
                </a:ext>
              </a:extLst>
            </p:cNvPr>
            <p:cNvSpPr/>
            <p:nvPr/>
          </p:nvSpPr>
          <p:spPr>
            <a:xfrm>
              <a:off x="2829614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65;p53">
              <a:extLst>
                <a:ext uri="{FF2B5EF4-FFF2-40B4-BE49-F238E27FC236}">
                  <a16:creationId xmlns:a16="http://schemas.microsoft.com/office/drawing/2014/main" id="{AAAB598C-B29C-7820-15B8-66E18E88DD96}"/>
                </a:ext>
              </a:extLst>
            </p:cNvPr>
            <p:cNvSpPr/>
            <p:nvPr/>
          </p:nvSpPr>
          <p:spPr>
            <a:xfrm>
              <a:off x="2829614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66;p53">
              <a:extLst>
                <a:ext uri="{FF2B5EF4-FFF2-40B4-BE49-F238E27FC236}">
                  <a16:creationId xmlns:a16="http://schemas.microsoft.com/office/drawing/2014/main" id="{C04555A9-1739-A550-8D32-48884A01655E}"/>
                </a:ext>
              </a:extLst>
            </p:cNvPr>
            <p:cNvSpPr/>
            <p:nvPr/>
          </p:nvSpPr>
          <p:spPr>
            <a:xfrm>
              <a:off x="2829614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67;p53">
              <a:extLst>
                <a:ext uri="{FF2B5EF4-FFF2-40B4-BE49-F238E27FC236}">
                  <a16:creationId xmlns:a16="http://schemas.microsoft.com/office/drawing/2014/main" id="{8A613D22-1C25-ACEC-1216-1D223C2F89CA}"/>
                </a:ext>
              </a:extLst>
            </p:cNvPr>
            <p:cNvSpPr/>
            <p:nvPr/>
          </p:nvSpPr>
          <p:spPr>
            <a:xfrm>
              <a:off x="2829614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68;p53">
              <a:extLst>
                <a:ext uri="{FF2B5EF4-FFF2-40B4-BE49-F238E27FC236}">
                  <a16:creationId xmlns:a16="http://schemas.microsoft.com/office/drawing/2014/main" id="{53DE15AD-7637-7BDC-B1E9-C09339647458}"/>
                </a:ext>
              </a:extLst>
            </p:cNvPr>
            <p:cNvSpPr/>
            <p:nvPr/>
          </p:nvSpPr>
          <p:spPr>
            <a:xfrm>
              <a:off x="277507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69;p53">
              <a:extLst>
                <a:ext uri="{FF2B5EF4-FFF2-40B4-BE49-F238E27FC236}">
                  <a16:creationId xmlns:a16="http://schemas.microsoft.com/office/drawing/2014/main" id="{300B933B-A449-9953-BF39-3498CEFE7E8A}"/>
                </a:ext>
              </a:extLst>
            </p:cNvPr>
            <p:cNvSpPr/>
            <p:nvPr/>
          </p:nvSpPr>
          <p:spPr>
            <a:xfrm>
              <a:off x="277507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70;p53">
              <a:extLst>
                <a:ext uri="{FF2B5EF4-FFF2-40B4-BE49-F238E27FC236}">
                  <a16:creationId xmlns:a16="http://schemas.microsoft.com/office/drawing/2014/main" id="{FE216535-23A1-A214-9848-14082BB79EAC}"/>
                </a:ext>
              </a:extLst>
            </p:cNvPr>
            <p:cNvSpPr/>
            <p:nvPr/>
          </p:nvSpPr>
          <p:spPr>
            <a:xfrm>
              <a:off x="277507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71;p53">
              <a:extLst>
                <a:ext uri="{FF2B5EF4-FFF2-40B4-BE49-F238E27FC236}">
                  <a16:creationId xmlns:a16="http://schemas.microsoft.com/office/drawing/2014/main" id="{1E69C9E4-E8BA-E146-6AA0-E5BA6732BD78}"/>
                </a:ext>
              </a:extLst>
            </p:cNvPr>
            <p:cNvSpPr/>
            <p:nvPr/>
          </p:nvSpPr>
          <p:spPr>
            <a:xfrm>
              <a:off x="277507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72;p53">
              <a:extLst>
                <a:ext uri="{FF2B5EF4-FFF2-40B4-BE49-F238E27FC236}">
                  <a16:creationId xmlns:a16="http://schemas.microsoft.com/office/drawing/2014/main" id="{0AB54234-B825-0B77-92EA-142BFDCA647F}"/>
                </a:ext>
              </a:extLst>
            </p:cNvPr>
            <p:cNvSpPr/>
            <p:nvPr/>
          </p:nvSpPr>
          <p:spPr>
            <a:xfrm>
              <a:off x="277507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73;p53">
              <a:extLst>
                <a:ext uri="{FF2B5EF4-FFF2-40B4-BE49-F238E27FC236}">
                  <a16:creationId xmlns:a16="http://schemas.microsoft.com/office/drawing/2014/main" id="{1E7C8617-2CD7-9D90-62B0-C9BF9C30C784}"/>
                </a:ext>
              </a:extLst>
            </p:cNvPr>
            <p:cNvSpPr/>
            <p:nvPr/>
          </p:nvSpPr>
          <p:spPr>
            <a:xfrm>
              <a:off x="2775074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74;p53">
              <a:extLst>
                <a:ext uri="{FF2B5EF4-FFF2-40B4-BE49-F238E27FC236}">
                  <a16:creationId xmlns:a16="http://schemas.microsoft.com/office/drawing/2014/main" id="{CA9AF063-85C3-78BF-0910-4999A90CE97E}"/>
                </a:ext>
              </a:extLst>
            </p:cNvPr>
            <p:cNvSpPr/>
            <p:nvPr/>
          </p:nvSpPr>
          <p:spPr>
            <a:xfrm>
              <a:off x="277507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75;p53">
              <a:extLst>
                <a:ext uri="{FF2B5EF4-FFF2-40B4-BE49-F238E27FC236}">
                  <a16:creationId xmlns:a16="http://schemas.microsoft.com/office/drawing/2014/main" id="{0CAC4AB0-D029-A12A-2008-7731348902E0}"/>
                </a:ext>
              </a:extLst>
            </p:cNvPr>
            <p:cNvSpPr/>
            <p:nvPr/>
          </p:nvSpPr>
          <p:spPr>
            <a:xfrm>
              <a:off x="277507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76;p53">
              <a:extLst>
                <a:ext uri="{FF2B5EF4-FFF2-40B4-BE49-F238E27FC236}">
                  <a16:creationId xmlns:a16="http://schemas.microsoft.com/office/drawing/2014/main" id="{B0BA50EB-4FE4-9BF7-8ED6-8FC6CF8A70E7}"/>
                </a:ext>
              </a:extLst>
            </p:cNvPr>
            <p:cNvSpPr/>
            <p:nvPr/>
          </p:nvSpPr>
          <p:spPr>
            <a:xfrm>
              <a:off x="2720408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77;p53">
              <a:extLst>
                <a:ext uri="{FF2B5EF4-FFF2-40B4-BE49-F238E27FC236}">
                  <a16:creationId xmlns:a16="http://schemas.microsoft.com/office/drawing/2014/main" id="{F6D24DF5-7E0F-CD27-12A4-42594C2E8AEE}"/>
                </a:ext>
              </a:extLst>
            </p:cNvPr>
            <p:cNvSpPr/>
            <p:nvPr/>
          </p:nvSpPr>
          <p:spPr>
            <a:xfrm>
              <a:off x="2720408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78;p53">
              <a:extLst>
                <a:ext uri="{FF2B5EF4-FFF2-40B4-BE49-F238E27FC236}">
                  <a16:creationId xmlns:a16="http://schemas.microsoft.com/office/drawing/2014/main" id="{D80C5232-7BB0-F1C1-1ADA-B7BFE670ABFE}"/>
                </a:ext>
              </a:extLst>
            </p:cNvPr>
            <p:cNvSpPr/>
            <p:nvPr/>
          </p:nvSpPr>
          <p:spPr>
            <a:xfrm>
              <a:off x="2720408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79;p53">
              <a:extLst>
                <a:ext uri="{FF2B5EF4-FFF2-40B4-BE49-F238E27FC236}">
                  <a16:creationId xmlns:a16="http://schemas.microsoft.com/office/drawing/2014/main" id="{1146F5A3-4608-F19F-A9C9-D5489949C7BE}"/>
                </a:ext>
              </a:extLst>
            </p:cNvPr>
            <p:cNvSpPr/>
            <p:nvPr/>
          </p:nvSpPr>
          <p:spPr>
            <a:xfrm>
              <a:off x="2720408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80;p53">
              <a:extLst>
                <a:ext uri="{FF2B5EF4-FFF2-40B4-BE49-F238E27FC236}">
                  <a16:creationId xmlns:a16="http://schemas.microsoft.com/office/drawing/2014/main" id="{618856F2-727C-23ED-578A-35FF206DA822}"/>
                </a:ext>
              </a:extLst>
            </p:cNvPr>
            <p:cNvSpPr/>
            <p:nvPr/>
          </p:nvSpPr>
          <p:spPr>
            <a:xfrm>
              <a:off x="2720408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81;p53">
              <a:extLst>
                <a:ext uri="{FF2B5EF4-FFF2-40B4-BE49-F238E27FC236}">
                  <a16:creationId xmlns:a16="http://schemas.microsoft.com/office/drawing/2014/main" id="{F22CAFEC-1408-F7C1-DB45-30838B9319FD}"/>
                </a:ext>
              </a:extLst>
            </p:cNvPr>
            <p:cNvSpPr/>
            <p:nvPr/>
          </p:nvSpPr>
          <p:spPr>
            <a:xfrm>
              <a:off x="2720408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82;p53">
              <a:extLst>
                <a:ext uri="{FF2B5EF4-FFF2-40B4-BE49-F238E27FC236}">
                  <a16:creationId xmlns:a16="http://schemas.microsoft.com/office/drawing/2014/main" id="{BB5E078B-6D70-2921-F008-8FDAC210E4CE}"/>
                </a:ext>
              </a:extLst>
            </p:cNvPr>
            <p:cNvSpPr/>
            <p:nvPr/>
          </p:nvSpPr>
          <p:spPr>
            <a:xfrm>
              <a:off x="2720408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83;p53">
              <a:extLst>
                <a:ext uri="{FF2B5EF4-FFF2-40B4-BE49-F238E27FC236}">
                  <a16:creationId xmlns:a16="http://schemas.microsoft.com/office/drawing/2014/main" id="{D1B34395-E937-7D1E-48D1-00DFAA775309}"/>
                </a:ext>
              </a:extLst>
            </p:cNvPr>
            <p:cNvSpPr/>
            <p:nvPr/>
          </p:nvSpPr>
          <p:spPr>
            <a:xfrm>
              <a:off x="2720408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84;p53">
              <a:extLst>
                <a:ext uri="{FF2B5EF4-FFF2-40B4-BE49-F238E27FC236}">
                  <a16:creationId xmlns:a16="http://schemas.microsoft.com/office/drawing/2014/main" id="{B3BC6113-0B21-A179-F63B-ADBCBA547A1A}"/>
                </a:ext>
              </a:extLst>
            </p:cNvPr>
            <p:cNvSpPr/>
            <p:nvPr/>
          </p:nvSpPr>
          <p:spPr>
            <a:xfrm>
              <a:off x="2720408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85;p53">
              <a:extLst>
                <a:ext uri="{FF2B5EF4-FFF2-40B4-BE49-F238E27FC236}">
                  <a16:creationId xmlns:a16="http://schemas.microsoft.com/office/drawing/2014/main" id="{B93964B6-F6A7-EF4D-008B-565276052B49}"/>
                </a:ext>
              </a:extLst>
            </p:cNvPr>
            <p:cNvSpPr/>
            <p:nvPr/>
          </p:nvSpPr>
          <p:spPr>
            <a:xfrm>
              <a:off x="266572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86;p53">
              <a:extLst>
                <a:ext uri="{FF2B5EF4-FFF2-40B4-BE49-F238E27FC236}">
                  <a16:creationId xmlns:a16="http://schemas.microsoft.com/office/drawing/2014/main" id="{18F07843-8D2E-9BFF-2CA0-1BC53ADA618C}"/>
                </a:ext>
              </a:extLst>
            </p:cNvPr>
            <p:cNvSpPr/>
            <p:nvPr/>
          </p:nvSpPr>
          <p:spPr>
            <a:xfrm>
              <a:off x="266572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87;p53">
              <a:extLst>
                <a:ext uri="{FF2B5EF4-FFF2-40B4-BE49-F238E27FC236}">
                  <a16:creationId xmlns:a16="http://schemas.microsoft.com/office/drawing/2014/main" id="{7C5480D2-6631-F303-2DA5-2D70742D253F}"/>
                </a:ext>
              </a:extLst>
            </p:cNvPr>
            <p:cNvSpPr/>
            <p:nvPr/>
          </p:nvSpPr>
          <p:spPr>
            <a:xfrm>
              <a:off x="266572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88;p53">
              <a:extLst>
                <a:ext uri="{FF2B5EF4-FFF2-40B4-BE49-F238E27FC236}">
                  <a16:creationId xmlns:a16="http://schemas.microsoft.com/office/drawing/2014/main" id="{9F853C1E-3597-E6A4-317E-76A84F1AD494}"/>
                </a:ext>
              </a:extLst>
            </p:cNvPr>
            <p:cNvSpPr/>
            <p:nvPr/>
          </p:nvSpPr>
          <p:spPr>
            <a:xfrm>
              <a:off x="266572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89;p53">
              <a:extLst>
                <a:ext uri="{FF2B5EF4-FFF2-40B4-BE49-F238E27FC236}">
                  <a16:creationId xmlns:a16="http://schemas.microsoft.com/office/drawing/2014/main" id="{236F7F2C-3116-097F-A055-B619C8760C18}"/>
                </a:ext>
              </a:extLst>
            </p:cNvPr>
            <p:cNvSpPr/>
            <p:nvPr/>
          </p:nvSpPr>
          <p:spPr>
            <a:xfrm>
              <a:off x="266572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90;p53">
              <a:extLst>
                <a:ext uri="{FF2B5EF4-FFF2-40B4-BE49-F238E27FC236}">
                  <a16:creationId xmlns:a16="http://schemas.microsoft.com/office/drawing/2014/main" id="{979221D5-0769-6BA6-60C6-025608C37162}"/>
                </a:ext>
              </a:extLst>
            </p:cNvPr>
            <p:cNvSpPr/>
            <p:nvPr/>
          </p:nvSpPr>
          <p:spPr>
            <a:xfrm>
              <a:off x="266572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91;p53">
              <a:extLst>
                <a:ext uri="{FF2B5EF4-FFF2-40B4-BE49-F238E27FC236}">
                  <a16:creationId xmlns:a16="http://schemas.microsoft.com/office/drawing/2014/main" id="{0BC65349-3EE1-9025-0864-7E5ED017EF41}"/>
                </a:ext>
              </a:extLst>
            </p:cNvPr>
            <p:cNvSpPr/>
            <p:nvPr/>
          </p:nvSpPr>
          <p:spPr>
            <a:xfrm>
              <a:off x="2665724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92;p53">
              <a:extLst>
                <a:ext uri="{FF2B5EF4-FFF2-40B4-BE49-F238E27FC236}">
                  <a16:creationId xmlns:a16="http://schemas.microsoft.com/office/drawing/2014/main" id="{EA7B414A-9D72-C86F-DB19-DE6EB30588A1}"/>
                </a:ext>
              </a:extLst>
            </p:cNvPr>
            <p:cNvSpPr/>
            <p:nvPr/>
          </p:nvSpPr>
          <p:spPr>
            <a:xfrm>
              <a:off x="2665724" y="177981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93;p53">
              <a:extLst>
                <a:ext uri="{FF2B5EF4-FFF2-40B4-BE49-F238E27FC236}">
                  <a16:creationId xmlns:a16="http://schemas.microsoft.com/office/drawing/2014/main" id="{08B4E99A-0F48-400E-7218-0EC59FD47F90}"/>
                </a:ext>
              </a:extLst>
            </p:cNvPr>
            <p:cNvSpPr/>
            <p:nvPr/>
          </p:nvSpPr>
          <p:spPr>
            <a:xfrm>
              <a:off x="2665724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94;p53">
              <a:extLst>
                <a:ext uri="{FF2B5EF4-FFF2-40B4-BE49-F238E27FC236}">
                  <a16:creationId xmlns:a16="http://schemas.microsoft.com/office/drawing/2014/main" id="{93498B95-C939-F03E-86B6-0DD8A46CFC9B}"/>
                </a:ext>
              </a:extLst>
            </p:cNvPr>
            <p:cNvSpPr/>
            <p:nvPr/>
          </p:nvSpPr>
          <p:spPr>
            <a:xfrm>
              <a:off x="2665724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95;p53">
              <a:extLst>
                <a:ext uri="{FF2B5EF4-FFF2-40B4-BE49-F238E27FC236}">
                  <a16:creationId xmlns:a16="http://schemas.microsoft.com/office/drawing/2014/main" id="{C9A82F02-AC6C-4EC6-5E86-89B6487B065A}"/>
                </a:ext>
              </a:extLst>
            </p:cNvPr>
            <p:cNvSpPr/>
            <p:nvPr/>
          </p:nvSpPr>
          <p:spPr>
            <a:xfrm>
              <a:off x="2611058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96;p53">
              <a:extLst>
                <a:ext uri="{FF2B5EF4-FFF2-40B4-BE49-F238E27FC236}">
                  <a16:creationId xmlns:a16="http://schemas.microsoft.com/office/drawing/2014/main" id="{301E742B-8AAC-FA6F-E643-55CC9461FD93}"/>
                </a:ext>
              </a:extLst>
            </p:cNvPr>
            <p:cNvSpPr/>
            <p:nvPr/>
          </p:nvSpPr>
          <p:spPr>
            <a:xfrm>
              <a:off x="2611058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97;p53">
              <a:extLst>
                <a:ext uri="{FF2B5EF4-FFF2-40B4-BE49-F238E27FC236}">
                  <a16:creationId xmlns:a16="http://schemas.microsoft.com/office/drawing/2014/main" id="{A90F0E03-B3F4-1E4A-9F5A-27ED97DB6660}"/>
                </a:ext>
              </a:extLst>
            </p:cNvPr>
            <p:cNvSpPr/>
            <p:nvPr/>
          </p:nvSpPr>
          <p:spPr>
            <a:xfrm>
              <a:off x="2611058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98;p53">
              <a:extLst>
                <a:ext uri="{FF2B5EF4-FFF2-40B4-BE49-F238E27FC236}">
                  <a16:creationId xmlns:a16="http://schemas.microsoft.com/office/drawing/2014/main" id="{39876225-38CC-99E6-CEA3-41338E98100A}"/>
                </a:ext>
              </a:extLst>
            </p:cNvPr>
            <p:cNvSpPr/>
            <p:nvPr/>
          </p:nvSpPr>
          <p:spPr>
            <a:xfrm>
              <a:off x="2611058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99;p53">
              <a:extLst>
                <a:ext uri="{FF2B5EF4-FFF2-40B4-BE49-F238E27FC236}">
                  <a16:creationId xmlns:a16="http://schemas.microsoft.com/office/drawing/2014/main" id="{89FC8B79-2C85-243E-2201-A35052070A0A}"/>
                </a:ext>
              </a:extLst>
            </p:cNvPr>
            <p:cNvSpPr/>
            <p:nvPr/>
          </p:nvSpPr>
          <p:spPr>
            <a:xfrm>
              <a:off x="2611058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900;p53">
              <a:extLst>
                <a:ext uri="{FF2B5EF4-FFF2-40B4-BE49-F238E27FC236}">
                  <a16:creationId xmlns:a16="http://schemas.microsoft.com/office/drawing/2014/main" id="{DF52E930-7545-AD83-DC09-CD9C3EE75917}"/>
                </a:ext>
              </a:extLst>
            </p:cNvPr>
            <p:cNvSpPr/>
            <p:nvPr/>
          </p:nvSpPr>
          <p:spPr>
            <a:xfrm>
              <a:off x="2611058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901;p53">
              <a:extLst>
                <a:ext uri="{FF2B5EF4-FFF2-40B4-BE49-F238E27FC236}">
                  <a16:creationId xmlns:a16="http://schemas.microsoft.com/office/drawing/2014/main" id="{5A0A8ACA-990C-1CC5-5FB6-B2DA741C20EA}"/>
                </a:ext>
              </a:extLst>
            </p:cNvPr>
            <p:cNvSpPr/>
            <p:nvPr/>
          </p:nvSpPr>
          <p:spPr>
            <a:xfrm>
              <a:off x="2611058" y="1834337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902;p53">
              <a:extLst>
                <a:ext uri="{FF2B5EF4-FFF2-40B4-BE49-F238E27FC236}">
                  <a16:creationId xmlns:a16="http://schemas.microsoft.com/office/drawing/2014/main" id="{FE6F8297-81AE-0672-C1BD-E34BCC56361E}"/>
                </a:ext>
              </a:extLst>
            </p:cNvPr>
            <p:cNvSpPr/>
            <p:nvPr/>
          </p:nvSpPr>
          <p:spPr>
            <a:xfrm>
              <a:off x="2611058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903;p53">
              <a:extLst>
                <a:ext uri="{FF2B5EF4-FFF2-40B4-BE49-F238E27FC236}">
                  <a16:creationId xmlns:a16="http://schemas.microsoft.com/office/drawing/2014/main" id="{124FBDD3-2134-F575-71DB-E612253AF675}"/>
                </a:ext>
              </a:extLst>
            </p:cNvPr>
            <p:cNvSpPr/>
            <p:nvPr/>
          </p:nvSpPr>
          <p:spPr>
            <a:xfrm>
              <a:off x="2611058" y="172513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904;p53">
              <a:extLst>
                <a:ext uri="{FF2B5EF4-FFF2-40B4-BE49-F238E27FC236}">
                  <a16:creationId xmlns:a16="http://schemas.microsoft.com/office/drawing/2014/main" id="{E341F02B-306A-6D8B-BB82-87403E443201}"/>
                </a:ext>
              </a:extLst>
            </p:cNvPr>
            <p:cNvSpPr/>
            <p:nvPr/>
          </p:nvSpPr>
          <p:spPr>
            <a:xfrm>
              <a:off x="2611058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905;p53">
              <a:extLst>
                <a:ext uri="{FF2B5EF4-FFF2-40B4-BE49-F238E27FC236}">
                  <a16:creationId xmlns:a16="http://schemas.microsoft.com/office/drawing/2014/main" id="{640FE94C-1913-E916-A262-1C14D67F5996}"/>
                </a:ext>
              </a:extLst>
            </p:cNvPr>
            <p:cNvSpPr/>
            <p:nvPr/>
          </p:nvSpPr>
          <p:spPr>
            <a:xfrm>
              <a:off x="25565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906;p53">
              <a:extLst>
                <a:ext uri="{FF2B5EF4-FFF2-40B4-BE49-F238E27FC236}">
                  <a16:creationId xmlns:a16="http://schemas.microsoft.com/office/drawing/2014/main" id="{48B2A763-789F-CC67-80F3-2321113164D2}"/>
                </a:ext>
              </a:extLst>
            </p:cNvPr>
            <p:cNvSpPr/>
            <p:nvPr/>
          </p:nvSpPr>
          <p:spPr>
            <a:xfrm>
              <a:off x="25565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907;p53">
              <a:extLst>
                <a:ext uri="{FF2B5EF4-FFF2-40B4-BE49-F238E27FC236}">
                  <a16:creationId xmlns:a16="http://schemas.microsoft.com/office/drawing/2014/main" id="{89B40B42-14DD-4833-70B6-99F24CCB09B0}"/>
                </a:ext>
              </a:extLst>
            </p:cNvPr>
            <p:cNvSpPr/>
            <p:nvPr/>
          </p:nvSpPr>
          <p:spPr>
            <a:xfrm>
              <a:off x="255651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908;p53">
              <a:extLst>
                <a:ext uri="{FF2B5EF4-FFF2-40B4-BE49-F238E27FC236}">
                  <a16:creationId xmlns:a16="http://schemas.microsoft.com/office/drawing/2014/main" id="{95BFAD98-6882-7ABF-039B-E865292F0A04}"/>
                </a:ext>
              </a:extLst>
            </p:cNvPr>
            <p:cNvSpPr/>
            <p:nvPr/>
          </p:nvSpPr>
          <p:spPr>
            <a:xfrm>
              <a:off x="255651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909;p53">
              <a:extLst>
                <a:ext uri="{FF2B5EF4-FFF2-40B4-BE49-F238E27FC236}">
                  <a16:creationId xmlns:a16="http://schemas.microsoft.com/office/drawing/2014/main" id="{3E8CF65F-18B7-462B-D85C-627E7547028C}"/>
                </a:ext>
              </a:extLst>
            </p:cNvPr>
            <p:cNvSpPr/>
            <p:nvPr/>
          </p:nvSpPr>
          <p:spPr>
            <a:xfrm>
              <a:off x="255651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910;p53">
              <a:extLst>
                <a:ext uri="{FF2B5EF4-FFF2-40B4-BE49-F238E27FC236}">
                  <a16:creationId xmlns:a16="http://schemas.microsoft.com/office/drawing/2014/main" id="{80E4E40E-1D3E-DE4C-9D97-DF858A45F13E}"/>
                </a:ext>
              </a:extLst>
            </p:cNvPr>
            <p:cNvSpPr/>
            <p:nvPr/>
          </p:nvSpPr>
          <p:spPr>
            <a:xfrm>
              <a:off x="255651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911;p53">
              <a:extLst>
                <a:ext uri="{FF2B5EF4-FFF2-40B4-BE49-F238E27FC236}">
                  <a16:creationId xmlns:a16="http://schemas.microsoft.com/office/drawing/2014/main" id="{B2DB3B81-7BB1-66E2-403B-C5CAADFC05A2}"/>
                </a:ext>
              </a:extLst>
            </p:cNvPr>
            <p:cNvSpPr/>
            <p:nvPr/>
          </p:nvSpPr>
          <p:spPr>
            <a:xfrm>
              <a:off x="2556518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912;p53">
              <a:extLst>
                <a:ext uri="{FF2B5EF4-FFF2-40B4-BE49-F238E27FC236}">
                  <a16:creationId xmlns:a16="http://schemas.microsoft.com/office/drawing/2014/main" id="{E0F9EB3E-88DA-D140-4762-B0C44A6CE62E}"/>
                </a:ext>
              </a:extLst>
            </p:cNvPr>
            <p:cNvSpPr/>
            <p:nvPr/>
          </p:nvSpPr>
          <p:spPr>
            <a:xfrm>
              <a:off x="2556518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913;p53">
              <a:extLst>
                <a:ext uri="{FF2B5EF4-FFF2-40B4-BE49-F238E27FC236}">
                  <a16:creationId xmlns:a16="http://schemas.microsoft.com/office/drawing/2014/main" id="{CB7CDD42-82B2-3325-B730-137C4F36CE2E}"/>
                </a:ext>
              </a:extLst>
            </p:cNvPr>
            <p:cNvSpPr/>
            <p:nvPr/>
          </p:nvSpPr>
          <p:spPr>
            <a:xfrm>
              <a:off x="2556518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914;p53">
              <a:extLst>
                <a:ext uri="{FF2B5EF4-FFF2-40B4-BE49-F238E27FC236}">
                  <a16:creationId xmlns:a16="http://schemas.microsoft.com/office/drawing/2014/main" id="{9D4C1B53-35A9-935A-3CB1-414C9BF1C3F8}"/>
                </a:ext>
              </a:extLst>
            </p:cNvPr>
            <p:cNvSpPr/>
            <p:nvPr/>
          </p:nvSpPr>
          <p:spPr>
            <a:xfrm>
              <a:off x="250185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915;p53">
              <a:extLst>
                <a:ext uri="{FF2B5EF4-FFF2-40B4-BE49-F238E27FC236}">
                  <a16:creationId xmlns:a16="http://schemas.microsoft.com/office/drawing/2014/main" id="{0E67F9AA-3E95-F824-33FE-1499E1D5F9EA}"/>
                </a:ext>
              </a:extLst>
            </p:cNvPr>
            <p:cNvSpPr/>
            <p:nvPr/>
          </p:nvSpPr>
          <p:spPr>
            <a:xfrm>
              <a:off x="250185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916;p53">
              <a:extLst>
                <a:ext uri="{FF2B5EF4-FFF2-40B4-BE49-F238E27FC236}">
                  <a16:creationId xmlns:a16="http://schemas.microsoft.com/office/drawing/2014/main" id="{F0EB7097-D05E-525F-5185-E352FF47EF74}"/>
                </a:ext>
              </a:extLst>
            </p:cNvPr>
            <p:cNvSpPr/>
            <p:nvPr/>
          </p:nvSpPr>
          <p:spPr>
            <a:xfrm>
              <a:off x="2501852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917;p53">
              <a:extLst>
                <a:ext uri="{FF2B5EF4-FFF2-40B4-BE49-F238E27FC236}">
                  <a16:creationId xmlns:a16="http://schemas.microsoft.com/office/drawing/2014/main" id="{1C10F895-60D2-834F-F2E4-65CBFD370F34}"/>
                </a:ext>
              </a:extLst>
            </p:cNvPr>
            <p:cNvSpPr/>
            <p:nvPr/>
          </p:nvSpPr>
          <p:spPr>
            <a:xfrm>
              <a:off x="2501852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918;p53">
              <a:extLst>
                <a:ext uri="{FF2B5EF4-FFF2-40B4-BE49-F238E27FC236}">
                  <a16:creationId xmlns:a16="http://schemas.microsoft.com/office/drawing/2014/main" id="{745731B4-33A2-11AD-D774-E40B1789D3AC}"/>
                </a:ext>
              </a:extLst>
            </p:cNvPr>
            <p:cNvSpPr/>
            <p:nvPr/>
          </p:nvSpPr>
          <p:spPr>
            <a:xfrm>
              <a:off x="2447025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919;p53">
              <a:extLst>
                <a:ext uri="{FF2B5EF4-FFF2-40B4-BE49-F238E27FC236}">
                  <a16:creationId xmlns:a16="http://schemas.microsoft.com/office/drawing/2014/main" id="{56F69638-EF99-23DA-D0F0-667FCD9D5E8D}"/>
                </a:ext>
              </a:extLst>
            </p:cNvPr>
            <p:cNvSpPr/>
            <p:nvPr/>
          </p:nvSpPr>
          <p:spPr>
            <a:xfrm>
              <a:off x="2447025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920;p53">
              <a:extLst>
                <a:ext uri="{FF2B5EF4-FFF2-40B4-BE49-F238E27FC236}">
                  <a16:creationId xmlns:a16="http://schemas.microsoft.com/office/drawing/2014/main" id="{0610CB78-2165-E3EA-DD84-CB26DABCEDC7}"/>
                </a:ext>
              </a:extLst>
            </p:cNvPr>
            <p:cNvSpPr/>
            <p:nvPr/>
          </p:nvSpPr>
          <p:spPr>
            <a:xfrm>
              <a:off x="244702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921;p53">
              <a:extLst>
                <a:ext uri="{FF2B5EF4-FFF2-40B4-BE49-F238E27FC236}">
                  <a16:creationId xmlns:a16="http://schemas.microsoft.com/office/drawing/2014/main" id="{5FD94C10-AEA1-8607-6015-E5E6853564E5}"/>
                </a:ext>
              </a:extLst>
            </p:cNvPr>
            <p:cNvSpPr/>
            <p:nvPr/>
          </p:nvSpPr>
          <p:spPr>
            <a:xfrm>
              <a:off x="2392341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922;p53">
              <a:extLst>
                <a:ext uri="{FF2B5EF4-FFF2-40B4-BE49-F238E27FC236}">
                  <a16:creationId xmlns:a16="http://schemas.microsoft.com/office/drawing/2014/main" id="{5B20917D-F34C-0741-CDFB-1F2E00BAF7B9}"/>
                </a:ext>
              </a:extLst>
            </p:cNvPr>
            <p:cNvSpPr/>
            <p:nvPr/>
          </p:nvSpPr>
          <p:spPr>
            <a:xfrm>
              <a:off x="2392341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923;p53">
              <a:extLst>
                <a:ext uri="{FF2B5EF4-FFF2-40B4-BE49-F238E27FC236}">
                  <a16:creationId xmlns:a16="http://schemas.microsoft.com/office/drawing/2014/main" id="{9875B176-7EC0-F763-D85F-42040FA63FE3}"/>
                </a:ext>
              </a:extLst>
            </p:cNvPr>
            <p:cNvSpPr/>
            <p:nvPr/>
          </p:nvSpPr>
          <p:spPr>
            <a:xfrm>
              <a:off x="2829614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924;p53">
              <a:extLst>
                <a:ext uri="{FF2B5EF4-FFF2-40B4-BE49-F238E27FC236}">
                  <a16:creationId xmlns:a16="http://schemas.microsoft.com/office/drawing/2014/main" id="{79681AF8-BEB9-CD9B-40B8-BFA362AD9D0A}"/>
                </a:ext>
              </a:extLst>
            </p:cNvPr>
            <p:cNvSpPr/>
            <p:nvPr/>
          </p:nvSpPr>
          <p:spPr>
            <a:xfrm>
              <a:off x="2829614" y="3473865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925;p53">
              <a:extLst>
                <a:ext uri="{FF2B5EF4-FFF2-40B4-BE49-F238E27FC236}">
                  <a16:creationId xmlns:a16="http://schemas.microsoft.com/office/drawing/2014/main" id="{35EB48C2-43ED-683F-920C-8F279089F537}"/>
                </a:ext>
              </a:extLst>
            </p:cNvPr>
            <p:cNvSpPr/>
            <p:nvPr/>
          </p:nvSpPr>
          <p:spPr>
            <a:xfrm>
              <a:off x="2829614" y="3419199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926;p53">
              <a:extLst>
                <a:ext uri="{FF2B5EF4-FFF2-40B4-BE49-F238E27FC236}">
                  <a16:creationId xmlns:a16="http://schemas.microsoft.com/office/drawing/2014/main" id="{E33B90E6-F78D-C7DD-F1E0-A47050A5F18C}"/>
                </a:ext>
              </a:extLst>
            </p:cNvPr>
            <p:cNvSpPr/>
            <p:nvPr/>
          </p:nvSpPr>
          <p:spPr>
            <a:xfrm>
              <a:off x="277507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927;p53">
              <a:extLst>
                <a:ext uri="{FF2B5EF4-FFF2-40B4-BE49-F238E27FC236}">
                  <a16:creationId xmlns:a16="http://schemas.microsoft.com/office/drawing/2014/main" id="{3E1F6AC9-B2D6-4422-97C9-8EA63DEC596A}"/>
                </a:ext>
              </a:extLst>
            </p:cNvPr>
            <p:cNvSpPr/>
            <p:nvPr/>
          </p:nvSpPr>
          <p:spPr>
            <a:xfrm>
              <a:off x="2774930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928;p53">
              <a:extLst>
                <a:ext uri="{FF2B5EF4-FFF2-40B4-BE49-F238E27FC236}">
                  <a16:creationId xmlns:a16="http://schemas.microsoft.com/office/drawing/2014/main" id="{DC13E764-31F6-2202-1221-4AE1CB004F6D}"/>
                </a:ext>
              </a:extLst>
            </p:cNvPr>
            <p:cNvSpPr/>
            <p:nvPr/>
          </p:nvSpPr>
          <p:spPr>
            <a:xfrm>
              <a:off x="277507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929;p53">
              <a:extLst>
                <a:ext uri="{FF2B5EF4-FFF2-40B4-BE49-F238E27FC236}">
                  <a16:creationId xmlns:a16="http://schemas.microsoft.com/office/drawing/2014/main" id="{88BBE431-84E7-EAF4-87BB-625F80C05EB2}"/>
                </a:ext>
              </a:extLst>
            </p:cNvPr>
            <p:cNvSpPr/>
            <p:nvPr/>
          </p:nvSpPr>
          <p:spPr>
            <a:xfrm>
              <a:off x="2775074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930;p53">
              <a:extLst>
                <a:ext uri="{FF2B5EF4-FFF2-40B4-BE49-F238E27FC236}">
                  <a16:creationId xmlns:a16="http://schemas.microsoft.com/office/drawing/2014/main" id="{95E56939-76DA-6316-3C83-443AE8C74BCB}"/>
                </a:ext>
              </a:extLst>
            </p:cNvPr>
            <p:cNvSpPr/>
            <p:nvPr/>
          </p:nvSpPr>
          <p:spPr>
            <a:xfrm>
              <a:off x="277507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931;p53">
              <a:extLst>
                <a:ext uri="{FF2B5EF4-FFF2-40B4-BE49-F238E27FC236}">
                  <a16:creationId xmlns:a16="http://schemas.microsoft.com/office/drawing/2014/main" id="{E0A4C285-AACC-6119-BD9D-89DA37DC539F}"/>
                </a:ext>
              </a:extLst>
            </p:cNvPr>
            <p:cNvSpPr/>
            <p:nvPr/>
          </p:nvSpPr>
          <p:spPr>
            <a:xfrm>
              <a:off x="277507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932;p53">
              <a:extLst>
                <a:ext uri="{FF2B5EF4-FFF2-40B4-BE49-F238E27FC236}">
                  <a16:creationId xmlns:a16="http://schemas.microsoft.com/office/drawing/2014/main" id="{78EBF684-D690-A27A-B83E-FC4DE1F5A0AA}"/>
                </a:ext>
              </a:extLst>
            </p:cNvPr>
            <p:cNvSpPr/>
            <p:nvPr/>
          </p:nvSpPr>
          <p:spPr>
            <a:xfrm>
              <a:off x="272040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933;p53">
              <a:extLst>
                <a:ext uri="{FF2B5EF4-FFF2-40B4-BE49-F238E27FC236}">
                  <a16:creationId xmlns:a16="http://schemas.microsoft.com/office/drawing/2014/main" id="{44346276-3654-5446-B8B9-700C32FD2FB9}"/>
                </a:ext>
              </a:extLst>
            </p:cNvPr>
            <p:cNvSpPr/>
            <p:nvPr/>
          </p:nvSpPr>
          <p:spPr>
            <a:xfrm>
              <a:off x="272040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934;p53">
              <a:extLst>
                <a:ext uri="{FF2B5EF4-FFF2-40B4-BE49-F238E27FC236}">
                  <a16:creationId xmlns:a16="http://schemas.microsoft.com/office/drawing/2014/main" id="{720012FD-6C59-B52D-B7EC-017E58FB552D}"/>
                </a:ext>
              </a:extLst>
            </p:cNvPr>
            <p:cNvSpPr/>
            <p:nvPr/>
          </p:nvSpPr>
          <p:spPr>
            <a:xfrm>
              <a:off x="2720408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935;p53">
              <a:extLst>
                <a:ext uri="{FF2B5EF4-FFF2-40B4-BE49-F238E27FC236}">
                  <a16:creationId xmlns:a16="http://schemas.microsoft.com/office/drawing/2014/main" id="{4E72F9F3-D001-5CEF-7DA9-7FAA02FA2A8F}"/>
                </a:ext>
              </a:extLst>
            </p:cNvPr>
            <p:cNvSpPr/>
            <p:nvPr/>
          </p:nvSpPr>
          <p:spPr>
            <a:xfrm>
              <a:off x="2720408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936;p53">
              <a:extLst>
                <a:ext uri="{FF2B5EF4-FFF2-40B4-BE49-F238E27FC236}">
                  <a16:creationId xmlns:a16="http://schemas.microsoft.com/office/drawing/2014/main" id="{CF98AA46-04ED-CE28-63EB-28C2462C2423}"/>
                </a:ext>
              </a:extLst>
            </p:cNvPr>
            <p:cNvSpPr/>
            <p:nvPr/>
          </p:nvSpPr>
          <p:spPr>
            <a:xfrm>
              <a:off x="272040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937;p53">
              <a:extLst>
                <a:ext uri="{FF2B5EF4-FFF2-40B4-BE49-F238E27FC236}">
                  <a16:creationId xmlns:a16="http://schemas.microsoft.com/office/drawing/2014/main" id="{40F6EF38-98DF-00CF-3548-8083C4FD1B0D}"/>
                </a:ext>
              </a:extLst>
            </p:cNvPr>
            <p:cNvSpPr/>
            <p:nvPr/>
          </p:nvSpPr>
          <p:spPr>
            <a:xfrm>
              <a:off x="2720408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938;p53">
              <a:extLst>
                <a:ext uri="{FF2B5EF4-FFF2-40B4-BE49-F238E27FC236}">
                  <a16:creationId xmlns:a16="http://schemas.microsoft.com/office/drawing/2014/main" id="{C873B0C4-06C5-D954-25F9-218442194608}"/>
                </a:ext>
              </a:extLst>
            </p:cNvPr>
            <p:cNvSpPr/>
            <p:nvPr/>
          </p:nvSpPr>
          <p:spPr>
            <a:xfrm>
              <a:off x="2665724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939;p53">
              <a:extLst>
                <a:ext uri="{FF2B5EF4-FFF2-40B4-BE49-F238E27FC236}">
                  <a16:creationId xmlns:a16="http://schemas.microsoft.com/office/drawing/2014/main" id="{BD91E190-0F72-4B21-820F-FDB9DC0B7A20}"/>
                </a:ext>
              </a:extLst>
            </p:cNvPr>
            <p:cNvSpPr/>
            <p:nvPr/>
          </p:nvSpPr>
          <p:spPr>
            <a:xfrm>
              <a:off x="2665724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940;p53">
              <a:extLst>
                <a:ext uri="{FF2B5EF4-FFF2-40B4-BE49-F238E27FC236}">
                  <a16:creationId xmlns:a16="http://schemas.microsoft.com/office/drawing/2014/main" id="{629D3610-AF25-C7E7-3D4B-AED4A10D8AA3}"/>
                </a:ext>
              </a:extLst>
            </p:cNvPr>
            <p:cNvSpPr/>
            <p:nvPr/>
          </p:nvSpPr>
          <p:spPr>
            <a:xfrm>
              <a:off x="2665724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941;p53">
              <a:extLst>
                <a:ext uri="{FF2B5EF4-FFF2-40B4-BE49-F238E27FC236}">
                  <a16:creationId xmlns:a16="http://schemas.microsoft.com/office/drawing/2014/main" id="{E460ABD5-4BB5-85B4-DA5B-D238E929709B}"/>
                </a:ext>
              </a:extLst>
            </p:cNvPr>
            <p:cNvSpPr/>
            <p:nvPr/>
          </p:nvSpPr>
          <p:spPr>
            <a:xfrm>
              <a:off x="2665724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942;p53">
              <a:extLst>
                <a:ext uri="{FF2B5EF4-FFF2-40B4-BE49-F238E27FC236}">
                  <a16:creationId xmlns:a16="http://schemas.microsoft.com/office/drawing/2014/main" id="{1FFA0435-9783-D2C8-992E-80A28D4FA19D}"/>
                </a:ext>
              </a:extLst>
            </p:cNvPr>
            <p:cNvSpPr/>
            <p:nvPr/>
          </p:nvSpPr>
          <p:spPr>
            <a:xfrm>
              <a:off x="2665724" y="35284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943;p53">
              <a:extLst>
                <a:ext uri="{FF2B5EF4-FFF2-40B4-BE49-F238E27FC236}">
                  <a16:creationId xmlns:a16="http://schemas.microsoft.com/office/drawing/2014/main" id="{D9147A6F-12F9-BA65-4F6D-1242F9D5BB09}"/>
                </a:ext>
              </a:extLst>
            </p:cNvPr>
            <p:cNvSpPr/>
            <p:nvPr/>
          </p:nvSpPr>
          <p:spPr>
            <a:xfrm>
              <a:off x="2665724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944;p53">
              <a:extLst>
                <a:ext uri="{FF2B5EF4-FFF2-40B4-BE49-F238E27FC236}">
                  <a16:creationId xmlns:a16="http://schemas.microsoft.com/office/drawing/2014/main" id="{0C764E29-E132-7D4F-E8F0-A841DDA9309D}"/>
                </a:ext>
              </a:extLst>
            </p:cNvPr>
            <p:cNvSpPr/>
            <p:nvPr/>
          </p:nvSpPr>
          <p:spPr>
            <a:xfrm>
              <a:off x="2665724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945;p53">
              <a:extLst>
                <a:ext uri="{FF2B5EF4-FFF2-40B4-BE49-F238E27FC236}">
                  <a16:creationId xmlns:a16="http://schemas.microsoft.com/office/drawing/2014/main" id="{EEDA770D-1736-29D3-EC5D-E6D387EE7372}"/>
                </a:ext>
              </a:extLst>
            </p:cNvPr>
            <p:cNvSpPr/>
            <p:nvPr/>
          </p:nvSpPr>
          <p:spPr>
            <a:xfrm>
              <a:off x="2665724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946;p53">
              <a:extLst>
                <a:ext uri="{FF2B5EF4-FFF2-40B4-BE49-F238E27FC236}">
                  <a16:creationId xmlns:a16="http://schemas.microsoft.com/office/drawing/2014/main" id="{EAFACACF-15AB-A035-097C-3D9602EF578A}"/>
                </a:ext>
              </a:extLst>
            </p:cNvPr>
            <p:cNvSpPr/>
            <p:nvPr/>
          </p:nvSpPr>
          <p:spPr>
            <a:xfrm>
              <a:off x="2611058" y="385645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947;p53">
              <a:extLst>
                <a:ext uri="{FF2B5EF4-FFF2-40B4-BE49-F238E27FC236}">
                  <a16:creationId xmlns:a16="http://schemas.microsoft.com/office/drawing/2014/main" id="{1CCC7C94-A2B6-87D6-E0E0-190C015DDEFA}"/>
                </a:ext>
              </a:extLst>
            </p:cNvPr>
            <p:cNvSpPr/>
            <p:nvPr/>
          </p:nvSpPr>
          <p:spPr>
            <a:xfrm>
              <a:off x="2611058" y="3801771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948;p53">
              <a:extLst>
                <a:ext uri="{FF2B5EF4-FFF2-40B4-BE49-F238E27FC236}">
                  <a16:creationId xmlns:a16="http://schemas.microsoft.com/office/drawing/2014/main" id="{4E674D6C-015A-5746-D68D-179F1EBE46EF}"/>
                </a:ext>
              </a:extLst>
            </p:cNvPr>
            <p:cNvSpPr/>
            <p:nvPr/>
          </p:nvSpPr>
          <p:spPr>
            <a:xfrm>
              <a:off x="2611058" y="3747105"/>
              <a:ext cx="44622" cy="38363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949;p53">
              <a:extLst>
                <a:ext uri="{FF2B5EF4-FFF2-40B4-BE49-F238E27FC236}">
                  <a16:creationId xmlns:a16="http://schemas.microsoft.com/office/drawing/2014/main" id="{4E4A4F32-B472-B36D-7AEA-68868505C1C7}"/>
                </a:ext>
              </a:extLst>
            </p:cNvPr>
            <p:cNvSpPr/>
            <p:nvPr/>
          </p:nvSpPr>
          <p:spPr>
            <a:xfrm>
              <a:off x="2611058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950;p53">
              <a:extLst>
                <a:ext uri="{FF2B5EF4-FFF2-40B4-BE49-F238E27FC236}">
                  <a16:creationId xmlns:a16="http://schemas.microsoft.com/office/drawing/2014/main" id="{0559101E-29F1-AC0D-F07D-CB93785BB3C3}"/>
                </a:ext>
              </a:extLst>
            </p:cNvPr>
            <p:cNvSpPr/>
            <p:nvPr/>
          </p:nvSpPr>
          <p:spPr>
            <a:xfrm>
              <a:off x="2611058" y="3637755"/>
              <a:ext cx="44766" cy="38363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951;p53">
              <a:extLst>
                <a:ext uri="{FF2B5EF4-FFF2-40B4-BE49-F238E27FC236}">
                  <a16:creationId xmlns:a16="http://schemas.microsoft.com/office/drawing/2014/main" id="{1F80CD5E-EAF3-168E-6BBB-66AA097705FF}"/>
                </a:ext>
              </a:extLst>
            </p:cNvPr>
            <p:cNvSpPr/>
            <p:nvPr/>
          </p:nvSpPr>
          <p:spPr>
            <a:xfrm>
              <a:off x="2611058" y="3583071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952;p53">
              <a:extLst>
                <a:ext uri="{FF2B5EF4-FFF2-40B4-BE49-F238E27FC236}">
                  <a16:creationId xmlns:a16="http://schemas.microsoft.com/office/drawing/2014/main" id="{9BB9C93E-6771-7E1E-889F-AD11A04661A3}"/>
                </a:ext>
              </a:extLst>
            </p:cNvPr>
            <p:cNvSpPr/>
            <p:nvPr/>
          </p:nvSpPr>
          <p:spPr>
            <a:xfrm>
              <a:off x="2611058" y="3528405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953;p53">
              <a:extLst>
                <a:ext uri="{FF2B5EF4-FFF2-40B4-BE49-F238E27FC236}">
                  <a16:creationId xmlns:a16="http://schemas.microsoft.com/office/drawing/2014/main" id="{88C6BFF8-FB62-81BF-910B-5E30E75C6C6D}"/>
                </a:ext>
              </a:extLst>
            </p:cNvPr>
            <p:cNvSpPr/>
            <p:nvPr/>
          </p:nvSpPr>
          <p:spPr>
            <a:xfrm>
              <a:off x="2611058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954;p53">
              <a:extLst>
                <a:ext uri="{FF2B5EF4-FFF2-40B4-BE49-F238E27FC236}">
                  <a16:creationId xmlns:a16="http://schemas.microsoft.com/office/drawing/2014/main" id="{C32623F7-3B65-B3AE-6953-C0CC5D70C0F2}"/>
                </a:ext>
              </a:extLst>
            </p:cNvPr>
            <p:cNvSpPr/>
            <p:nvPr/>
          </p:nvSpPr>
          <p:spPr>
            <a:xfrm>
              <a:off x="2611058" y="341919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955;p53">
              <a:extLst>
                <a:ext uri="{FF2B5EF4-FFF2-40B4-BE49-F238E27FC236}">
                  <a16:creationId xmlns:a16="http://schemas.microsoft.com/office/drawing/2014/main" id="{D9905BEF-1943-2B88-C8D6-F0A44BB70AD2}"/>
                </a:ext>
              </a:extLst>
            </p:cNvPr>
            <p:cNvSpPr/>
            <p:nvPr/>
          </p:nvSpPr>
          <p:spPr>
            <a:xfrm>
              <a:off x="2611058" y="3364515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956;p53">
              <a:extLst>
                <a:ext uri="{FF2B5EF4-FFF2-40B4-BE49-F238E27FC236}">
                  <a16:creationId xmlns:a16="http://schemas.microsoft.com/office/drawing/2014/main" id="{121E8598-5205-A1CF-67D0-83CE09603D14}"/>
                </a:ext>
              </a:extLst>
            </p:cNvPr>
            <p:cNvSpPr/>
            <p:nvPr/>
          </p:nvSpPr>
          <p:spPr>
            <a:xfrm>
              <a:off x="2611058" y="3309849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957;p53">
              <a:extLst>
                <a:ext uri="{FF2B5EF4-FFF2-40B4-BE49-F238E27FC236}">
                  <a16:creationId xmlns:a16="http://schemas.microsoft.com/office/drawing/2014/main" id="{A382E69D-1056-6FE0-725D-8AF41393C7E6}"/>
                </a:ext>
              </a:extLst>
            </p:cNvPr>
            <p:cNvSpPr/>
            <p:nvPr/>
          </p:nvSpPr>
          <p:spPr>
            <a:xfrm>
              <a:off x="2556518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958;p53">
              <a:extLst>
                <a:ext uri="{FF2B5EF4-FFF2-40B4-BE49-F238E27FC236}">
                  <a16:creationId xmlns:a16="http://schemas.microsoft.com/office/drawing/2014/main" id="{C2124CF0-8CDE-F760-8FEA-83BFB640ADB2}"/>
                </a:ext>
              </a:extLst>
            </p:cNvPr>
            <p:cNvSpPr/>
            <p:nvPr/>
          </p:nvSpPr>
          <p:spPr>
            <a:xfrm>
              <a:off x="2556518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959;p53">
              <a:extLst>
                <a:ext uri="{FF2B5EF4-FFF2-40B4-BE49-F238E27FC236}">
                  <a16:creationId xmlns:a16="http://schemas.microsoft.com/office/drawing/2014/main" id="{20876417-6825-B557-0C35-5A0FBE0213DD}"/>
                </a:ext>
              </a:extLst>
            </p:cNvPr>
            <p:cNvSpPr/>
            <p:nvPr/>
          </p:nvSpPr>
          <p:spPr>
            <a:xfrm>
              <a:off x="2556518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960;p53">
              <a:extLst>
                <a:ext uri="{FF2B5EF4-FFF2-40B4-BE49-F238E27FC236}">
                  <a16:creationId xmlns:a16="http://schemas.microsoft.com/office/drawing/2014/main" id="{8E63D45A-7EE1-C3D9-8AB4-44007093BB37}"/>
                </a:ext>
              </a:extLst>
            </p:cNvPr>
            <p:cNvSpPr/>
            <p:nvPr/>
          </p:nvSpPr>
          <p:spPr>
            <a:xfrm>
              <a:off x="2556518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961;p53">
              <a:extLst>
                <a:ext uri="{FF2B5EF4-FFF2-40B4-BE49-F238E27FC236}">
                  <a16:creationId xmlns:a16="http://schemas.microsoft.com/office/drawing/2014/main" id="{C47BF85C-8D62-FD1F-0A52-6A29BC53CCF6}"/>
                </a:ext>
              </a:extLst>
            </p:cNvPr>
            <p:cNvSpPr/>
            <p:nvPr/>
          </p:nvSpPr>
          <p:spPr>
            <a:xfrm>
              <a:off x="2556375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962;p53">
              <a:extLst>
                <a:ext uri="{FF2B5EF4-FFF2-40B4-BE49-F238E27FC236}">
                  <a16:creationId xmlns:a16="http://schemas.microsoft.com/office/drawing/2014/main" id="{E0B82F84-D315-511A-CCFF-42F4F33FF779}"/>
                </a:ext>
              </a:extLst>
            </p:cNvPr>
            <p:cNvSpPr/>
            <p:nvPr/>
          </p:nvSpPr>
          <p:spPr>
            <a:xfrm>
              <a:off x="2556375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963;p53">
              <a:extLst>
                <a:ext uri="{FF2B5EF4-FFF2-40B4-BE49-F238E27FC236}">
                  <a16:creationId xmlns:a16="http://schemas.microsoft.com/office/drawing/2014/main" id="{EBD029CB-0A6C-705D-7619-431BDAAC3350}"/>
                </a:ext>
              </a:extLst>
            </p:cNvPr>
            <p:cNvSpPr/>
            <p:nvPr/>
          </p:nvSpPr>
          <p:spPr>
            <a:xfrm>
              <a:off x="255637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964;p53">
              <a:extLst>
                <a:ext uri="{FF2B5EF4-FFF2-40B4-BE49-F238E27FC236}">
                  <a16:creationId xmlns:a16="http://schemas.microsoft.com/office/drawing/2014/main" id="{8223CA40-82C3-FE2E-D682-376E5CE1FDCE}"/>
                </a:ext>
              </a:extLst>
            </p:cNvPr>
            <p:cNvSpPr/>
            <p:nvPr/>
          </p:nvSpPr>
          <p:spPr>
            <a:xfrm>
              <a:off x="2556518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965;p53">
              <a:extLst>
                <a:ext uri="{FF2B5EF4-FFF2-40B4-BE49-F238E27FC236}">
                  <a16:creationId xmlns:a16="http://schemas.microsoft.com/office/drawing/2014/main" id="{343806A3-9394-D2EC-4F30-9B6B318FF27D}"/>
                </a:ext>
              </a:extLst>
            </p:cNvPr>
            <p:cNvSpPr/>
            <p:nvPr/>
          </p:nvSpPr>
          <p:spPr>
            <a:xfrm>
              <a:off x="2556518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966;p53">
              <a:extLst>
                <a:ext uri="{FF2B5EF4-FFF2-40B4-BE49-F238E27FC236}">
                  <a16:creationId xmlns:a16="http://schemas.microsoft.com/office/drawing/2014/main" id="{C5AD1FB7-4C39-E658-780A-9C3B61ABE84C}"/>
                </a:ext>
              </a:extLst>
            </p:cNvPr>
            <p:cNvSpPr/>
            <p:nvPr/>
          </p:nvSpPr>
          <p:spPr>
            <a:xfrm>
              <a:off x="2556375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967;p53">
              <a:extLst>
                <a:ext uri="{FF2B5EF4-FFF2-40B4-BE49-F238E27FC236}">
                  <a16:creationId xmlns:a16="http://schemas.microsoft.com/office/drawing/2014/main" id="{008C6679-D107-3B9F-4FD0-DC12346D0005}"/>
                </a:ext>
              </a:extLst>
            </p:cNvPr>
            <p:cNvSpPr/>
            <p:nvPr/>
          </p:nvSpPr>
          <p:spPr>
            <a:xfrm>
              <a:off x="2556375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968;p53">
              <a:extLst>
                <a:ext uri="{FF2B5EF4-FFF2-40B4-BE49-F238E27FC236}">
                  <a16:creationId xmlns:a16="http://schemas.microsoft.com/office/drawing/2014/main" id="{ADCA9674-6424-3739-5A24-1ADA48ED22E8}"/>
                </a:ext>
              </a:extLst>
            </p:cNvPr>
            <p:cNvSpPr/>
            <p:nvPr/>
          </p:nvSpPr>
          <p:spPr>
            <a:xfrm>
              <a:off x="255637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969;p53">
              <a:extLst>
                <a:ext uri="{FF2B5EF4-FFF2-40B4-BE49-F238E27FC236}">
                  <a16:creationId xmlns:a16="http://schemas.microsoft.com/office/drawing/2014/main" id="{0EDDF6EC-321D-B436-F9AF-6E03FE174B58}"/>
                </a:ext>
              </a:extLst>
            </p:cNvPr>
            <p:cNvSpPr/>
            <p:nvPr/>
          </p:nvSpPr>
          <p:spPr>
            <a:xfrm>
              <a:off x="255637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970;p53">
              <a:extLst>
                <a:ext uri="{FF2B5EF4-FFF2-40B4-BE49-F238E27FC236}">
                  <a16:creationId xmlns:a16="http://schemas.microsoft.com/office/drawing/2014/main" id="{3CBB8A56-6C9D-42AB-4D28-8A8D27A825A0}"/>
                </a:ext>
              </a:extLst>
            </p:cNvPr>
            <p:cNvSpPr/>
            <p:nvPr/>
          </p:nvSpPr>
          <p:spPr>
            <a:xfrm>
              <a:off x="2556375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971;p53">
              <a:extLst>
                <a:ext uri="{FF2B5EF4-FFF2-40B4-BE49-F238E27FC236}">
                  <a16:creationId xmlns:a16="http://schemas.microsoft.com/office/drawing/2014/main" id="{43612584-665C-583C-0157-145DD53C4CB0}"/>
                </a:ext>
              </a:extLst>
            </p:cNvPr>
            <p:cNvSpPr/>
            <p:nvPr/>
          </p:nvSpPr>
          <p:spPr>
            <a:xfrm>
              <a:off x="2501852" y="402032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972;p53">
              <a:extLst>
                <a:ext uri="{FF2B5EF4-FFF2-40B4-BE49-F238E27FC236}">
                  <a16:creationId xmlns:a16="http://schemas.microsoft.com/office/drawing/2014/main" id="{082703A3-39E6-5125-8315-F6DF851B32A8}"/>
                </a:ext>
              </a:extLst>
            </p:cNvPr>
            <p:cNvSpPr/>
            <p:nvPr/>
          </p:nvSpPr>
          <p:spPr>
            <a:xfrm>
              <a:off x="2501852" y="3965661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973;p53">
              <a:extLst>
                <a:ext uri="{FF2B5EF4-FFF2-40B4-BE49-F238E27FC236}">
                  <a16:creationId xmlns:a16="http://schemas.microsoft.com/office/drawing/2014/main" id="{AD1E597F-890D-77FE-3DA3-712648009F38}"/>
                </a:ext>
              </a:extLst>
            </p:cNvPr>
            <p:cNvSpPr/>
            <p:nvPr/>
          </p:nvSpPr>
          <p:spPr>
            <a:xfrm>
              <a:off x="2501852" y="3911120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974;p53">
              <a:extLst>
                <a:ext uri="{FF2B5EF4-FFF2-40B4-BE49-F238E27FC236}">
                  <a16:creationId xmlns:a16="http://schemas.microsoft.com/office/drawing/2014/main" id="{B16D3496-DFE0-858E-FCD4-2CFA36FDDF8A}"/>
                </a:ext>
              </a:extLst>
            </p:cNvPr>
            <p:cNvSpPr/>
            <p:nvPr/>
          </p:nvSpPr>
          <p:spPr>
            <a:xfrm>
              <a:off x="2501852" y="385645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975;p53">
              <a:extLst>
                <a:ext uri="{FF2B5EF4-FFF2-40B4-BE49-F238E27FC236}">
                  <a16:creationId xmlns:a16="http://schemas.microsoft.com/office/drawing/2014/main" id="{E95921BF-4346-9F24-E4FC-2F4E2B8FFE8E}"/>
                </a:ext>
              </a:extLst>
            </p:cNvPr>
            <p:cNvSpPr/>
            <p:nvPr/>
          </p:nvSpPr>
          <p:spPr>
            <a:xfrm>
              <a:off x="2501852" y="380177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976;p53">
              <a:extLst>
                <a:ext uri="{FF2B5EF4-FFF2-40B4-BE49-F238E27FC236}">
                  <a16:creationId xmlns:a16="http://schemas.microsoft.com/office/drawing/2014/main" id="{6C322B9B-AFEF-26D7-9A9B-F74D79C52DA2}"/>
                </a:ext>
              </a:extLst>
            </p:cNvPr>
            <p:cNvSpPr/>
            <p:nvPr/>
          </p:nvSpPr>
          <p:spPr>
            <a:xfrm>
              <a:off x="250169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977;p53">
              <a:extLst>
                <a:ext uri="{FF2B5EF4-FFF2-40B4-BE49-F238E27FC236}">
                  <a16:creationId xmlns:a16="http://schemas.microsoft.com/office/drawing/2014/main" id="{30BEE2B0-528A-5009-8D8C-F1E0C273AE2F}"/>
                </a:ext>
              </a:extLst>
            </p:cNvPr>
            <p:cNvSpPr/>
            <p:nvPr/>
          </p:nvSpPr>
          <p:spPr>
            <a:xfrm>
              <a:off x="2501852" y="3692564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978;p53">
              <a:extLst>
                <a:ext uri="{FF2B5EF4-FFF2-40B4-BE49-F238E27FC236}">
                  <a16:creationId xmlns:a16="http://schemas.microsoft.com/office/drawing/2014/main" id="{D1CF8E4E-2D26-C685-F207-1270C1369272}"/>
                </a:ext>
              </a:extLst>
            </p:cNvPr>
            <p:cNvSpPr/>
            <p:nvPr/>
          </p:nvSpPr>
          <p:spPr>
            <a:xfrm>
              <a:off x="2501691" y="3637755"/>
              <a:ext cx="44927" cy="38363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979;p53">
              <a:extLst>
                <a:ext uri="{FF2B5EF4-FFF2-40B4-BE49-F238E27FC236}">
                  <a16:creationId xmlns:a16="http://schemas.microsoft.com/office/drawing/2014/main" id="{99CE8089-5863-9E0D-3096-DCF2653D1742}"/>
                </a:ext>
              </a:extLst>
            </p:cNvPr>
            <p:cNvSpPr/>
            <p:nvPr/>
          </p:nvSpPr>
          <p:spPr>
            <a:xfrm>
              <a:off x="2501852" y="3583071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980;p53">
              <a:extLst>
                <a:ext uri="{FF2B5EF4-FFF2-40B4-BE49-F238E27FC236}">
                  <a16:creationId xmlns:a16="http://schemas.microsoft.com/office/drawing/2014/main" id="{2F2A7497-2348-5746-D3CB-077FE5C5C189}"/>
                </a:ext>
              </a:extLst>
            </p:cNvPr>
            <p:cNvSpPr/>
            <p:nvPr/>
          </p:nvSpPr>
          <p:spPr>
            <a:xfrm>
              <a:off x="2501852" y="3528405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981;p53">
              <a:extLst>
                <a:ext uri="{FF2B5EF4-FFF2-40B4-BE49-F238E27FC236}">
                  <a16:creationId xmlns:a16="http://schemas.microsoft.com/office/drawing/2014/main" id="{6A228285-83CE-A12A-0EE1-96A4FA3CA862}"/>
                </a:ext>
              </a:extLst>
            </p:cNvPr>
            <p:cNvSpPr/>
            <p:nvPr/>
          </p:nvSpPr>
          <p:spPr>
            <a:xfrm>
              <a:off x="2501852" y="3473865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982;p53">
              <a:extLst>
                <a:ext uri="{FF2B5EF4-FFF2-40B4-BE49-F238E27FC236}">
                  <a16:creationId xmlns:a16="http://schemas.microsoft.com/office/drawing/2014/main" id="{4B626DD3-DD88-D63C-F7F2-F924426CD69E}"/>
                </a:ext>
              </a:extLst>
            </p:cNvPr>
            <p:cNvSpPr/>
            <p:nvPr/>
          </p:nvSpPr>
          <p:spPr>
            <a:xfrm>
              <a:off x="2501852" y="34191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983;p53">
              <a:extLst>
                <a:ext uri="{FF2B5EF4-FFF2-40B4-BE49-F238E27FC236}">
                  <a16:creationId xmlns:a16="http://schemas.microsoft.com/office/drawing/2014/main" id="{40BDE4B9-A9EB-0E06-CDDB-5F89617F9929}"/>
                </a:ext>
              </a:extLst>
            </p:cNvPr>
            <p:cNvSpPr/>
            <p:nvPr/>
          </p:nvSpPr>
          <p:spPr>
            <a:xfrm>
              <a:off x="2501852" y="3364515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984;p53">
              <a:extLst>
                <a:ext uri="{FF2B5EF4-FFF2-40B4-BE49-F238E27FC236}">
                  <a16:creationId xmlns:a16="http://schemas.microsoft.com/office/drawing/2014/main" id="{409897C6-CBD1-65E0-E396-7673D726F6EE}"/>
                </a:ext>
              </a:extLst>
            </p:cNvPr>
            <p:cNvSpPr/>
            <p:nvPr/>
          </p:nvSpPr>
          <p:spPr>
            <a:xfrm>
              <a:off x="25017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985;p53">
              <a:extLst>
                <a:ext uri="{FF2B5EF4-FFF2-40B4-BE49-F238E27FC236}">
                  <a16:creationId xmlns:a16="http://schemas.microsoft.com/office/drawing/2014/main" id="{F6B6ED3D-86F7-BA3D-120F-A9BB5F5E2C5F}"/>
                </a:ext>
              </a:extLst>
            </p:cNvPr>
            <p:cNvSpPr/>
            <p:nvPr/>
          </p:nvSpPr>
          <p:spPr>
            <a:xfrm>
              <a:off x="25017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986;p53">
              <a:extLst>
                <a:ext uri="{FF2B5EF4-FFF2-40B4-BE49-F238E27FC236}">
                  <a16:creationId xmlns:a16="http://schemas.microsoft.com/office/drawing/2014/main" id="{3B6C6ECD-DD3B-B3CE-EC37-ADD4372DCB64}"/>
                </a:ext>
              </a:extLst>
            </p:cNvPr>
            <p:cNvSpPr/>
            <p:nvPr/>
          </p:nvSpPr>
          <p:spPr>
            <a:xfrm>
              <a:off x="2501852" y="3200643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987;p53">
              <a:extLst>
                <a:ext uri="{FF2B5EF4-FFF2-40B4-BE49-F238E27FC236}">
                  <a16:creationId xmlns:a16="http://schemas.microsoft.com/office/drawing/2014/main" id="{FE98B0F0-F54F-8324-044B-9B6B35455DFE}"/>
                </a:ext>
              </a:extLst>
            </p:cNvPr>
            <p:cNvSpPr/>
            <p:nvPr/>
          </p:nvSpPr>
          <p:spPr>
            <a:xfrm>
              <a:off x="250185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988;p53">
              <a:extLst>
                <a:ext uri="{FF2B5EF4-FFF2-40B4-BE49-F238E27FC236}">
                  <a16:creationId xmlns:a16="http://schemas.microsoft.com/office/drawing/2014/main" id="{32652238-3752-484F-DD3C-41873ADAA249}"/>
                </a:ext>
              </a:extLst>
            </p:cNvPr>
            <p:cNvSpPr/>
            <p:nvPr/>
          </p:nvSpPr>
          <p:spPr>
            <a:xfrm>
              <a:off x="244702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989;p53">
              <a:extLst>
                <a:ext uri="{FF2B5EF4-FFF2-40B4-BE49-F238E27FC236}">
                  <a16:creationId xmlns:a16="http://schemas.microsoft.com/office/drawing/2014/main" id="{608D6AB7-E3C5-F9B1-0C1F-E781ECBABFF8}"/>
                </a:ext>
              </a:extLst>
            </p:cNvPr>
            <p:cNvSpPr/>
            <p:nvPr/>
          </p:nvSpPr>
          <p:spPr>
            <a:xfrm>
              <a:off x="2447025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990;p53">
              <a:extLst>
                <a:ext uri="{FF2B5EF4-FFF2-40B4-BE49-F238E27FC236}">
                  <a16:creationId xmlns:a16="http://schemas.microsoft.com/office/drawing/2014/main" id="{BB784D74-97DD-0FDA-E16F-359E1EFB913C}"/>
                </a:ext>
              </a:extLst>
            </p:cNvPr>
            <p:cNvSpPr/>
            <p:nvPr/>
          </p:nvSpPr>
          <p:spPr>
            <a:xfrm>
              <a:off x="2447025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991;p53">
              <a:extLst>
                <a:ext uri="{FF2B5EF4-FFF2-40B4-BE49-F238E27FC236}">
                  <a16:creationId xmlns:a16="http://schemas.microsoft.com/office/drawing/2014/main" id="{74377978-382B-B871-28AE-8A969DB6AAF1}"/>
                </a:ext>
              </a:extLst>
            </p:cNvPr>
            <p:cNvSpPr/>
            <p:nvPr/>
          </p:nvSpPr>
          <p:spPr>
            <a:xfrm>
              <a:off x="2447025" y="391112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992;p53">
              <a:extLst>
                <a:ext uri="{FF2B5EF4-FFF2-40B4-BE49-F238E27FC236}">
                  <a16:creationId xmlns:a16="http://schemas.microsoft.com/office/drawing/2014/main" id="{0A33D896-BCFE-A265-CF9A-472AA427F5BF}"/>
                </a:ext>
              </a:extLst>
            </p:cNvPr>
            <p:cNvSpPr/>
            <p:nvPr/>
          </p:nvSpPr>
          <p:spPr>
            <a:xfrm>
              <a:off x="2447025" y="385645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993;p53">
              <a:extLst>
                <a:ext uri="{FF2B5EF4-FFF2-40B4-BE49-F238E27FC236}">
                  <a16:creationId xmlns:a16="http://schemas.microsoft.com/office/drawing/2014/main" id="{4C554FFF-C3EC-1886-EDD7-4761FC15B039}"/>
                </a:ext>
              </a:extLst>
            </p:cNvPr>
            <p:cNvSpPr/>
            <p:nvPr/>
          </p:nvSpPr>
          <p:spPr>
            <a:xfrm>
              <a:off x="2447025" y="380177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994;p53">
              <a:extLst>
                <a:ext uri="{FF2B5EF4-FFF2-40B4-BE49-F238E27FC236}">
                  <a16:creationId xmlns:a16="http://schemas.microsoft.com/office/drawing/2014/main" id="{A86A0B85-2E52-E818-D144-B24EC8A2434B}"/>
                </a:ext>
              </a:extLst>
            </p:cNvPr>
            <p:cNvSpPr/>
            <p:nvPr/>
          </p:nvSpPr>
          <p:spPr>
            <a:xfrm>
              <a:off x="2447025" y="3747105"/>
              <a:ext cx="44640" cy="38363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995;p53">
              <a:extLst>
                <a:ext uri="{FF2B5EF4-FFF2-40B4-BE49-F238E27FC236}">
                  <a16:creationId xmlns:a16="http://schemas.microsoft.com/office/drawing/2014/main" id="{8AEC4E44-672B-75D9-593A-6E3EF8FEC06D}"/>
                </a:ext>
              </a:extLst>
            </p:cNvPr>
            <p:cNvSpPr/>
            <p:nvPr/>
          </p:nvSpPr>
          <p:spPr>
            <a:xfrm>
              <a:off x="2447025" y="3692564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996;p53">
              <a:extLst>
                <a:ext uri="{FF2B5EF4-FFF2-40B4-BE49-F238E27FC236}">
                  <a16:creationId xmlns:a16="http://schemas.microsoft.com/office/drawing/2014/main" id="{7C1D00A6-AA10-0A7E-1266-6A7DCA711457}"/>
                </a:ext>
              </a:extLst>
            </p:cNvPr>
            <p:cNvSpPr/>
            <p:nvPr/>
          </p:nvSpPr>
          <p:spPr>
            <a:xfrm>
              <a:off x="2447025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997;p53">
              <a:extLst>
                <a:ext uri="{FF2B5EF4-FFF2-40B4-BE49-F238E27FC236}">
                  <a16:creationId xmlns:a16="http://schemas.microsoft.com/office/drawing/2014/main" id="{6946C2EB-8E2C-FC71-098E-830415D78F06}"/>
                </a:ext>
              </a:extLst>
            </p:cNvPr>
            <p:cNvSpPr/>
            <p:nvPr/>
          </p:nvSpPr>
          <p:spPr>
            <a:xfrm>
              <a:off x="2447025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998;p53">
              <a:extLst>
                <a:ext uri="{FF2B5EF4-FFF2-40B4-BE49-F238E27FC236}">
                  <a16:creationId xmlns:a16="http://schemas.microsoft.com/office/drawing/2014/main" id="{D1099F87-8265-B7C7-4062-9672CF2DEF83}"/>
                </a:ext>
              </a:extLst>
            </p:cNvPr>
            <p:cNvSpPr/>
            <p:nvPr/>
          </p:nvSpPr>
          <p:spPr>
            <a:xfrm>
              <a:off x="244702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999;p53">
              <a:extLst>
                <a:ext uri="{FF2B5EF4-FFF2-40B4-BE49-F238E27FC236}">
                  <a16:creationId xmlns:a16="http://schemas.microsoft.com/office/drawing/2014/main" id="{2CE7C021-8700-B677-0E82-FCCDFDD25ABF}"/>
                </a:ext>
              </a:extLst>
            </p:cNvPr>
            <p:cNvSpPr/>
            <p:nvPr/>
          </p:nvSpPr>
          <p:spPr>
            <a:xfrm>
              <a:off x="244702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000;p53">
              <a:extLst>
                <a:ext uri="{FF2B5EF4-FFF2-40B4-BE49-F238E27FC236}">
                  <a16:creationId xmlns:a16="http://schemas.microsoft.com/office/drawing/2014/main" id="{7F69DF78-4BCD-95FD-35EE-A355B9CE3FFA}"/>
                </a:ext>
              </a:extLst>
            </p:cNvPr>
            <p:cNvSpPr/>
            <p:nvPr/>
          </p:nvSpPr>
          <p:spPr>
            <a:xfrm>
              <a:off x="244702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001;p53">
              <a:extLst>
                <a:ext uri="{FF2B5EF4-FFF2-40B4-BE49-F238E27FC236}">
                  <a16:creationId xmlns:a16="http://schemas.microsoft.com/office/drawing/2014/main" id="{5E74F674-E96C-7749-5244-8E60F679CD6B}"/>
                </a:ext>
              </a:extLst>
            </p:cNvPr>
            <p:cNvSpPr/>
            <p:nvPr/>
          </p:nvSpPr>
          <p:spPr>
            <a:xfrm>
              <a:off x="2447025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002;p53">
              <a:extLst>
                <a:ext uri="{FF2B5EF4-FFF2-40B4-BE49-F238E27FC236}">
                  <a16:creationId xmlns:a16="http://schemas.microsoft.com/office/drawing/2014/main" id="{B7642522-2108-6F00-555B-2CD41B85915C}"/>
                </a:ext>
              </a:extLst>
            </p:cNvPr>
            <p:cNvSpPr/>
            <p:nvPr/>
          </p:nvSpPr>
          <p:spPr>
            <a:xfrm>
              <a:off x="2447025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003;p53">
              <a:extLst>
                <a:ext uri="{FF2B5EF4-FFF2-40B4-BE49-F238E27FC236}">
                  <a16:creationId xmlns:a16="http://schemas.microsoft.com/office/drawing/2014/main" id="{FA383CE9-DA56-8518-24DB-F47FD440E65F}"/>
                </a:ext>
              </a:extLst>
            </p:cNvPr>
            <p:cNvSpPr/>
            <p:nvPr/>
          </p:nvSpPr>
          <p:spPr>
            <a:xfrm>
              <a:off x="2447025" y="3255166"/>
              <a:ext cx="44784" cy="38381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004;p53">
              <a:extLst>
                <a:ext uri="{FF2B5EF4-FFF2-40B4-BE49-F238E27FC236}">
                  <a16:creationId xmlns:a16="http://schemas.microsoft.com/office/drawing/2014/main" id="{0F958559-8CAB-6C58-A266-37F3EAF24CEA}"/>
                </a:ext>
              </a:extLst>
            </p:cNvPr>
            <p:cNvSpPr/>
            <p:nvPr/>
          </p:nvSpPr>
          <p:spPr>
            <a:xfrm>
              <a:off x="2447025" y="3200643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005;p53">
              <a:extLst>
                <a:ext uri="{FF2B5EF4-FFF2-40B4-BE49-F238E27FC236}">
                  <a16:creationId xmlns:a16="http://schemas.microsoft.com/office/drawing/2014/main" id="{D25845E2-26A6-975C-8979-066504AFE03D}"/>
                </a:ext>
              </a:extLst>
            </p:cNvPr>
            <p:cNvSpPr/>
            <p:nvPr/>
          </p:nvSpPr>
          <p:spPr>
            <a:xfrm>
              <a:off x="244702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006;p53">
              <a:extLst>
                <a:ext uri="{FF2B5EF4-FFF2-40B4-BE49-F238E27FC236}">
                  <a16:creationId xmlns:a16="http://schemas.microsoft.com/office/drawing/2014/main" id="{408D10EA-E430-A256-9369-1A5521712504}"/>
                </a:ext>
              </a:extLst>
            </p:cNvPr>
            <p:cNvSpPr/>
            <p:nvPr/>
          </p:nvSpPr>
          <p:spPr>
            <a:xfrm>
              <a:off x="244702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007;p53">
              <a:extLst>
                <a:ext uri="{FF2B5EF4-FFF2-40B4-BE49-F238E27FC236}">
                  <a16:creationId xmlns:a16="http://schemas.microsoft.com/office/drawing/2014/main" id="{A8903F81-E375-7779-A6EF-E8CCF5306C54}"/>
                </a:ext>
              </a:extLst>
            </p:cNvPr>
            <p:cNvSpPr/>
            <p:nvPr/>
          </p:nvSpPr>
          <p:spPr>
            <a:xfrm>
              <a:off x="244702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008;p53">
              <a:extLst>
                <a:ext uri="{FF2B5EF4-FFF2-40B4-BE49-F238E27FC236}">
                  <a16:creationId xmlns:a16="http://schemas.microsoft.com/office/drawing/2014/main" id="{4C7E6975-8DB4-C2D1-1846-0EDFECA277A5}"/>
                </a:ext>
              </a:extLst>
            </p:cNvPr>
            <p:cNvSpPr/>
            <p:nvPr/>
          </p:nvSpPr>
          <p:spPr>
            <a:xfrm>
              <a:off x="2392341" y="4238882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009;p53">
              <a:extLst>
                <a:ext uri="{FF2B5EF4-FFF2-40B4-BE49-F238E27FC236}">
                  <a16:creationId xmlns:a16="http://schemas.microsoft.com/office/drawing/2014/main" id="{6C2C650A-9269-C910-E8ED-AA05F75CF4AA}"/>
                </a:ext>
              </a:extLst>
            </p:cNvPr>
            <p:cNvSpPr/>
            <p:nvPr/>
          </p:nvSpPr>
          <p:spPr>
            <a:xfrm>
              <a:off x="2392341" y="4075010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010;p53">
              <a:extLst>
                <a:ext uri="{FF2B5EF4-FFF2-40B4-BE49-F238E27FC236}">
                  <a16:creationId xmlns:a16="http://schemas.microsoft.com/office/drawing/2014/main" id="{F27D7A6E-EAA7-BE72-BC42-500959DBE236}"/>
                </a:ext>
              </a:extLst>
            </p:cNvPr>
            <p:cNvSpPr/>
            <p:nvPr/>
          </p:nvSpPr>
          <p:spPr>
            <a:xfrm>
              <a:off x="2392341" y="402032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011;p53">
              <a:extLst>
                <a:ext uri="{FF2B5EF4-FFF2-40B4-BE49-F238E27FC236}">
                  <a16:creationId xmlns:a16="http://schemas.microsoft.com/office/drawing/2014/main" id="{392395CA-F20C-C09E-5004-33B1391C735E}"/>
                </a:ext>
              </a:extLst>
            </p:cNvPr>
            <p:cNvSpPr/>
            <p:nvPr/>
          </p:nvSpPr>
          <p:spPr>
            <a:xfrm>
              <a:off x="2392341" y="3965661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012;p53">
              <a:extLst>
                <a:ext uri="{FF2B5EF4-FFF2-40B4-BE49-F238E27FC236}">
                  <a16:creationId xmlns:a16="http://schemas.microsoft.com/office/drawing/2014/main" id="{0CF7EE44-2EAE-C0FF-9298-6AAEDE85D162}"/>
                </a:ext>
              </a:extLst>
            </p:cNvPr>
            <p:cNvSpPr/>
            <p:nvPr/>
          </p:nvSpPr>
          <p:spPr>
            <a:xfrm>
              <a:off x="2392341" y="3911120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013;p53">
              <a:extLst>
                <a:ext uri="{FF2B5EF4-FFF2-40B4-BE49-F238E27FC236}">
                  <a16:creationId xmlns:a16="http://schemas.microsoft.com/office/drawing/2014/main" id="{8692B2F0-27FD-A85B-325B-BB48CE159D06}"/>
                </a:ext>
              </a:extLst>
            </p:cNvPr>
            <p:cNvSpPr/>
            <p:nvPr/>
          </p:nvSpPr>
          <p:spPr>
            <a:xfrm>
              <a:off x="2392341" y="385645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014;p53">
              <a:extLst>
                <a:ext uri="{FF2B5EF4-FFF2-40B4-BE49-F238E27FC236}">
                  <a16:creationId xmlns:a16="http://schemas.microsoft.com/office/drawing/2014/main" id="{0B6407E2-8588-5A3F-2C6B-45DD23380762}"/>
                </a:ext>
              </a:extLst>
            </p:cNvPr>
            <p:cNvSpPr/>
            <p:nvPr/>
          </p:nvSpPr>
          <p:spPr>
            <a:xfrm>
              <a:off x="2392341" y="380177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015;p53">
              <a:extLst>
                <a:ext uri="{FF2B5EF4-FFF2-40B4-BE49-F238E27FC236}">
                  <a16:creationId xmlns:a16="http://schemas.microsoft.com/office/drawing/2014/main" id="{12594C29-ABD5-9F97-DAF9-040758D49593}"/>
                </a:ext>
              </a:extLst>
            </p:cNvPr>
            <p:cNvSpPr/>
            <p:nvPr/>
          </p:nvSpPr>
          <p:spPr>
            <a:xfrm>
              <a:off x="2392341" y="374710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016;p53">
              <a:extLst>
                <a:ext uri="{FF2B5EF4-FFF2-40B4-BE49-F238E27FC236}">
                  <a16:creationId xmlns:a16="http://schemas.microsoft.com/office/drawing/2014/main" id="{11FD2020-FC95-0800-13BC-AB349BBDFC04}"/>
                </a:ext>
              </a:extLst>
            </p:cNvPr>
            <p:cNvSpPr/>
            <p:nvPr/>
          </p:nvSpPr>
          <p:spPr>
            <a:xfrm>
              <a:off x="2392341" y="3692564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017;p53">
              <a:extLst>
                <a:ext uri="{FF2B5EF4-FFF2-40B4-BE49-F238E27FC236}">
                  <a16:creationId xmlns:a16="http://schemas.microsoft.com/office/drawing/2014/main" id="{81B60F7F-5858-C991-8521-5B1BBD6BA937}"/>
                </a:ext>
              </a:extLst>
            </p:cNvPr>
            <p:cNvSpPr/>
            <p:nvPr/>
          </p:nvSpPr>
          <p:spPr>
            <a:xfrm>
              <a:off x="2392341" y="3637755"/>
              <a:ext cx="44784" cy="38363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018;p53">
              <a:extLst>
                <a:ext uri="{FF2B5EF4-FFF2-40B4-BE49-F238E27FC236}">
                  <a16:creationId xmlns:a16="http://schemas.microsoft.com/office/drawing/2014/main" id="{7F45866E-67EF-98B8-67AB-9A671465442E}"/>
                </a:ext>
              </a:extLst>
            </p:cNvPr>
            <p:cNvSpPr/>
            <p:nvPr/>
          </p:nvSpPr>
          <p:spPr>
            <a:xfrm>
              <a:off x="2392341" y="3583071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019;p53">
              <a:extLst>
                <a:ext uri="{FF2B5EF4-FFF2-40B4-BE49-F238E27FC236}">
                  <a16:creationId xmlns:a16="http://schemas.microsoft.com/office/drawing/2014/main" id="{215EF6F8-2587-3398-31CF-2CE31A2D2283}"/>
                </a:ext>
              </a:extLst>
            </p:cNvPr>
            <p:cNvSpPr/>
            <p:nvPr/>
          </p:nvSpPr>
          <p:spPr>
            <a:xfrm>
              <a:off x="2392341" y="3528405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020;p53">
              <a:extLst>
                <a:ext uri="{FF2B5EF4-FFF2-40B4-BE49-F238E27FC236}">
                  <a16:creationId xmlns:a16="http://schemas.microsoft.com/office/drawing/2014/main" id="{7EDD47EE-6DDB-4B89-0810-48032E32FC28}"/>
                </a:ext>
              </a:extLst>
            </p:cNvPr>
            <p:cNvSpPr/>
            <p:nvPr/>
          </p:nvSpPr>
          <p:spPr>
            <a:xfrm>
              <a:off x="2392341" y="3473865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021;p53">
              <a:extLst>
                <a:ext uri="{FF2B5EF4-FFF2-40B4-BE49-F238E27FC236}">
                  <a16:creationId xmlns:a16="http://schemas.microsoft.com/office/drawing/2014/main" id="{18AAA6D4-4079-DB90-531E-7C443248D171}"/>
                </a:ext>
              </a:extLst>
            </p:cNvPr>
            <p:cNvSpPr/>
            <p:nvPr/>
          </p:nvSpPr>
          <p:spPr>
            <a:xfrm>
              <a:off x="2392341" y="341919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022;p53">
              <a:extLst>
                <a:ext uri="{FF2B5EF4-FFF2-40B4-BE49-F238E27FC236}">
                  <a16:creationId xmlns:a16="http://schemas.microsoft.com/office/drawing/2014/main" id="{2CA865D0-4780-7E0D-9ADF-2429598D0EA5}"/>
                </a:ext>
              </a:extLst>
            </p:cNvPr>
            <p:cNvSpPr/>
            <p:nvPr/>
          </p:nvSpPr>
          <p:spPr>
            <a:xfrm>
              <a:off x="2392341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023;p53">
              <a:extLst>
                <a:ext uri="{FF2B5EF4-FFF2-40B4-BE49-F238E27FC236}">
                  <a16:creationId xmlns:a16="http://schemas.microsoft.com/office/drawing/2014/main" id="{70CB24F9-0DAC-7693-4944-E71971D1A7F7}"/>
                </a:ext>
              </a:extLst>
            </p:cNvPr>
            <p:cNvSpPr/>
            <p:nvPr/>
          </p:nvSpPr>
          <p:spPr>
            <a:xfrm>
              <a:off x="2392341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024;p53">
              <a:extLst>
                <a:ext uri="{FF2B5EF4-FFF2-40B4-BE49-F238E27FC236}">
                  <a16:creationId xmlns:a16="http://schemas.microsoft.com/office/drawing/2014/main" id="{1CDB4AC6-3D17-2A19-7D4C-45C68CD9AE84}"/>
                </a:ext>
              </a:extLst>
            </p:cNvPr>
            <p:cNvSpPr/>
            <p:nvPr/>
          </p:nvSpPr>
          <p:spPr>
            <a:xfrm>
              <a:off x="2392341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025;p53">
              <a:extLst>
                <a:ext uri="{FF2B5EF4-FFF2-40B4-BE49-F238E27FC236}">
                  <a16:creationId xmlns:a16="http://schemas.microsoft.com/office/drawing/2014/main" id="{B3F04610-AAEA-F8E1-0B01-62DFA38EE9B9}"/>
                </a:ext>
              </a:extLst>
            </p:cNvPr>
            <p:cNvSpPr/>
            <p:nvPr/>
          </p:nvSpPr>
          <p:spPr>
            <a:xfrm>
              <a:off x="2392341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026;p53">
              <a:extLst>
                <a:ext uri="{FF2B5EF4-FFF2-40B4-BE49-F238E27FC236}">
                  <a16:creationId xmlns:a16="http://schemas.microsoft.com/office/drawing/2014/main" id="{3E4234BF-3AC2-738E-5C3C-A67D6EF1C68A}"/>
                </a:ext>
              </a:extLst>
            </p:cNvPr>
            <p:cNvSpPr/>
            <p:nvPr/>
          </p:nvSpPr>
          <p:spPr>
            <a:xfrm>
              <a:off x="2392341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027;p53">
              <a:extLst>
                <a:ext uri="{FF2B5EF4-FFF2-40B4-BE49-F238E27FC236}">
                  <a16:creationId xmlns:a16="http://schemas.microsoft.com/office/drawing/2014/main" id="{FABFB67B-47EE-E62A-349C-9C6A6A975054}"/>
                </a:ext>
              </a:extLst>
            </p:cNvPr>
            <p:cNvSpPr/>
            <p:nvPr/>
          </p:nvSpPr>
          <p:spPr>
            <a:xfrm>
              <a:off x="2392341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028;p53">
              <a:extLst>
                <a:ext uri="{FF2B5EF4-FFF2-40B4-BE49-F238E27FC236}">
                  <a16:creationId xmlns:a16="http://schemas.microsoft.com/office/drawing/2014/main" id="{544CB435-6F76-401C-E2FA-669354F8B4DB}"/>
                </a:ext>
              </a:extLst>
            </p:cNvPr>
            <p:cNvSpPr/>
            <p:nvPr/>
          </p:nvSpPr>
          <p:spPr>
            <a:xfrm>
              <a:off x="2392341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029;p53">
              <a:extLst>
                <a:ext uri="{FF2B5EF4-FFF2-40B4-BE49-F238E27FC236}">
                  <a16:creationId xmlns:a16="http://schemas.microsoft.com/office/drawing/2014/main" id="{255E61A5-AFAD-0CCF-45C5-13ECA1DDB05B}"/>
                </a:ext>
              </a:extLst>
            </p:cNvPr>
            <p:cNvSpPr/>
            <p:nvPr/>
          </p:nvSpPr>
          <p:spPr>
            <a:xfrm>
              <a:off x="2392341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030;p53">
              <a:extLst>
                <a:ext uri="{FF2B5EF4-FFF2-40B4-BE49-F238E27FC236}">
                  <a16:creationId xmlns:a16="http://schemas.microsoft.com/office/drawing/2014/main" id="{4B55725C-06B4-6BFC-5FAB-0E54E0123B41}"/>
                </a:ext>
              </a:extLst>
            </p:cNvPr>
            <p:cNvSpPr/>
            <p:nvPr/>
          </p:nvSpPr>
          <p:spPr>
            <a:xfrm>
              <a:off x="2392341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031;p53">
              <a:extLst>
                <a:ext uri="{FF2B5EF4-FFF2-40B4-BE49-F238E27FC236}">
                  <a16:creationId xmlns:a16="http://schemas.microsoft.com/office/drawing/2014/main" id="{E5FB2819-B80B-EB22-C51E-DECAF989AB75}"/>
                </a:ext>
              </a:extLst>
            </p:cNvPr>
            <p:cNvSpPr/>
            <p:nvPr/>
          </p:nvSpPr>
          <p:spPr>
            <a:xfrm>
              <a:off x="2392341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032;p53">
              <a:extLst>
                <a:ext uri="{FF2B5EF4-FFF2-40B4-BE49-F238E27FC236}">
                  <a16:creationId xmlns:a16="http://schemas.microsoft.com/office/drawing/2014/main" id="{42409A86-7CA9-4DAE-7751-5CB21E0AE070}"/>
                </a:ext>
              </a:extLst>
            </p:cNvPr>
            <p:cNvSpPr/>
            <p:nvPr/>
          </p:nvSpPr>
          <p:spPr>
            <a:xfrm>
              <a:off x="2392341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033;p53">
              <a:extLst>
                <a:ext uri="{FF2B5EF4-FFF2-40B4-BE49-F238E27FC236}">
                  <a16:creationId xmlns:a16="http://schemas.microsoft.com/office/drawing/2014/main" id="{D740E76A-8110-9FCA-94B0-EE58DA3CE29C}"/>
                </a:ext>
              </a:extLst>
            </p:cNvPr>
            <p:cNvSpPr/>
            <p:nvPr/>
          </p:nvSpPr>
          <p:spPr>
            <a:xfrm>
              <a:off x="2392341" y="167046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034;p53">
              <a:extLst>
                <a:ext uri="{FF2B5EF4-FFF2-40B4-BE49-F238E27FC236}">
                  <a16:creationId xmlns:a16="http://schemas.microsoft.com/office/drawing/2014/main" id="{C40C9DE8-2216-AB37-ED0A-04DE98657637}"/>
                </a:ext>
              </a:extLst>
            </p:cNvPr>
            <p:cNvSpPr/>
            <p:nvPr/>
          </p:nvSpPr>
          <p:spPr>
            <a:xfrm>
              <a:off x="2337819" y="4238882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035;p53">
              <a:extLst>
                <a:ext uri="{FF2B5EF4-FFF2-40B4-BE49-F238E27FC236}">
                  <a16:creationId xmlns:a16="http://schemas.microsoft.com/office/drawing/2014/main" id="{C770E246-CA14-74FC-AF20-19BF92895F2B}"/>
                </a:ext>
              </a:extLst>
            </p:cNvPr>
            <p:cNvSpPr/>
            <p:nvPr/>
          </p:nvSpPr>
          <p:spPr>
            <a:xfrm>
              <a:off x="2337819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036;p53">
              <a:extLst>
                <a:ext uri="{FF2B5EF4-FFF2-40B4-BE49-F238E27FC236}">
                  <a16:creationId xmlns:a16="http://schemas.microsoft.com/office/drawing/2014/main" id="{B8F77385-F5BF-2482-CB39-72F263EAB3A0}"/>
                </a:ext>
              </a:extLst>
            </p:cNvPr>
            <p:cNvSpPr/>
            <p:nvPr/>
          </p:nvSpPr>
          <p:spPr>
            <a:xfrm>
              <a:off x="2337819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037;p53">
              <a:extLst>
                <a:ext uri="{FF2B5EF4-FFF2-40B4-BE49-F238E27FC236}">
                  <a16:creationId xmlns:a16="http://schemas.microsoft.com/office/drawing/2014/main" id="{8F63BC10-8AA9-A8C4-12E0-0DAA7BC76F9B}"/>
                </a:ext>
              </a:extLst>
            </p:cNvPr>
            <p:cNvSpPr/>
            <p:nvPr/>
          </p:nvSpPr>
          <p:spPr>
            <a:xfrm>
              <a:off x="2337819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038;p53">
              <a:extLst>
                <a:ext uri="{FF2B5EF4-FFF2-40B4-BE49-F238E27FC236}">
                  <a16:creationId xmlns:a16="http://schemas.microsoft.com/office/drawing/2014/main" id="{05499CE7-368A-BEFC-53DA-9CD01BA39467}"/>
                </a:ext>
              </a:extLst>
            </p:cNvPr>
            <p:cNvSpPr/>
            <p:nvPr/>
          </p:nvSpPr>
          <p:spPr>
            <a:xfrm>
              <a:off x="2337819" y="402032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039;p53">
              <a:extLst>
                <a:ext uri="{FF2B5EF4-FFF2-40B4-BE49-F238E27FC236}">
                  <a16:creationId xmlns:a16="http://schemas.microsoft.com/office/drawing/2014/main" id="{1DFD0264-83F1-3285-719D-521ED4F096C7}"/>
                </a:ext>
              </a:extLst>
            </p:cNvPr>
            <p:cNvSpPr/>
            <p:nvPr/>
          </p:nvSpPr>
          <p:spPr>
            <a:xfrm>
              <a:off x="2337819" y="3965661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040;p53">
              <a:extLst>
                <a:ext uri="{FF2B5EF4-FFF2-40B4-BE49-F238E27FC236}">
                  <a16:creationId xmlns:a16="http://schemas.microsoft.com/office/drawing/2014/main" id="{B5E60CFA-AC1A-851E-2090-490E6F1792B0}"/>
                </a:ext>
              </a:extLst>
            </p:cNvPr>
            <p:cNvSpPr/>
            <p:nvPr/>
          </p:nvSpPr>
          <p:spPr>
            <a:xfrm>
              <a:off x="2337819" y="3911120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041;p53">
              <a:extLst>
                <a:ext uri="{FF2B5EF4-FFF2-40B4-BE49-F238E27FC236}">
                  <a16:creationId xmlns:a16="http://schemas.microsoft.com/office/drawing/2014/main" id="{70B526B7-6B7E-E363-6D6B-E520A36582B6}"/>
                </a:ext>
              </a:extLst>
            </p:cNvPr>
            <p:cNvSpPr/>
            <p:nvPr/>
          </p:nvSpPr>
          <p:spPr>
            <a:xfrm>
              <a:off x="2337819" y="3583071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042;p53">
              <a:extLst>
                <a:ext uri="{FF2B5EF4-FFF2-40B4-BE49-F238E27FC236}">
                  <a16:creationId xmlns:a16="http://schemas.microsoft.com/office/drawing/2014/main" id="{B4B2491B-DB6B-2F6D-1266-1BF632AF7016}"/>
                </a:ext>
              </a:extLst>
            </p:cNvPr>
            <p:cNvSpPr/>
            <p:nvPr/>
          </p:nvSpPr>
          <p:spPr>
            <a:xfrm>
              <a:off x="2337819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043;p53">
              <a:extLst>
                <a:ext uri="{FF2B5EF4-FFF2-40B4-BE49-F238E27FC236}">
                  <a16:creationId xmlns:a16="http://schemas.microsoft.com/office/drawing/2014/main" id="{61327081-158F-5010-E7D9-00166C090B83}"/>
                </a:ext>
              </a:extLst>
            </p:cNvPr>
            <p:cNvSpPr/>
            <p:nvPr/>
          </p:nvSpPr>
          <p:spPr>
            <a:xfrm>
              <a:off x="233781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044;p53">
              <a:extLst>
                <a:ext uri="{FF2B5EF4-FFF2-40B4-BE49-F238E27FC236}">
                  <a16:creationId xmlns:a16="http://schemas.microsoft.com/office/drawing/2014/main" id="{223986CE-683F-425B-8085-14E0807722DD}"/>
                </a:ext>
              </a:extLst>
            </p:cNvPr>
            <p:cNvSpPr/>
            <p:nvPr/>
          </p:nvSpPr>
          <p:spPr>
            <a:xfrm>
              <a:off x="233781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045;p53">
              <a:extLst>
                <a:ext uri="{FF2B5EF4-FFF2-40B4-BE49-F238E27FC236}">
                  <a16:creationId xmlns:a16="http://schemas.microsoft.com/office/drawing/2014/main" id="{41027EED-4202-4274-99B4-1A51174F38D5}"/>
                </a:ext>
              </a:extLst>
            </p:cNvPr>
            <p:cNvSpPr/>
            <p:nvPr/>
          </p:nvSpPr>
          <p:spPr>
            <a:xfrm>
              <a:off x="2337711" y="3364515"/>
              <a:ext cx="44748" cy="38273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046;p53">
              <a:extLst>
                <a:ext uri="{FF2B5EF4-FFF2-40B4-BE49-F238E27FC236}">
                  <a16:creationId xmlns:a16="http://schemas.microsoft.com/office/drawing/2014/main" id="{FA48283C-017E-E3C7-D58D-FAFDF41DA91F}"/>
                </a:ext>
              </a:extLst>
            </p:cNvPr>
            <p:cNvSpPr/>
            <p:nvPr/>
          </p:nvSpPr>
          <p:spPr>
            <a:xfrm>
              <a:off x="2337711" y="3309849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047;p53">
              <a:extLst>
                <a:ext uri="{FF2B5EF4-FFF2-40B4-BE49-F238E27FC236}">
                  <a16:creationId xmlns:a16="http://schemas.microsoft.com/office/drawing/2014/main" id="{0D535266-75F1-C50E-CA6B-A2D421DE6FDC}"/>
                </a:ext>
              </a:extLst>
            </p:cNvPr>
            <p:cNvSpPr/>
            <p:nvPr/>
          </p:nvSpPr>
          <p:spPr>
            <a:xfrm>
              <a:off x="2337711" y="3255166"/>
              <a:ext cx="44748" cy="38345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048;p53">
              <a:extLst>
                <a:ext uri="{FF2B5EF4-FFF2-40B4-BE49-F238E27FC236}">
                  <a16:creationId xmlns:a16="http://schemas.microsoft.com/office/drawing/2014/main" id="{8035BE64-DE06-E7E3-1A9D-A152F670B758}"/>
                </a:ext>
              </a:extLst>
            </p:cNvPr>
            <p:cNvSpPr/>
            <p:nvPr/>
          </p:nvSpPr>
          <p:spPr>
            <a:xfrm>
              <a:off x="233781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049;p53">
              <a:extLst>
                <a:ext uri="{FF2B5EF4-FFF2-40B4-BE49-F238E27FC236}">
                  <a16:creationId xmlns:a16="http://schemas.microsoft.com/office/drawing/2014/main" id="{118FA4BF-82F5-F49E-ECCA-E8D708EA37E4}"/>
                </a:ext>
              </a:extLst>
            </p:cNvPr>
            <p:cNvSpPr/>
            <p:nvPr/>
          </p:nvSpPr>
          <p:spPr>
            <a:xfrm>
              <a:off x="2337819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050;p53">
              <a:extLst>
                <a:ext uri="{FF2B5EF4-FFF2-40B4-BE49-F238E27FC236}">
                  <a16:creationId xmlns:a16="http://schemas.microsoft.com/office/drawing/2014/main" id="{ABF66E70-EBBA-DF78-ECD9-8027E15CF123}"/>
                </a:ext>
              </a:extLst>
            </p:cNvPr>
            <p:cNvSpPr/>
            <p:nvPr/>
          </p:nvSpPr>
          <p:spPr>
            <a:xfrm>
              <a:off x="233781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051;p53">
              <a:extLst>
                <a:ext uri="{FF2B5EF4-FFF2-40B4-BE49-F238E27FC236}">
                  <a16:creationId xmlns:a16="http://schemas.microsoft.com/office/drawing/2014/main" id="{82230622-07A9-0F4C-8291-9DE35AD2A1B9}"/>
                </a:ext>
              </a:extLst>
            </p:cNvPr>
            <p:cNvSpPr/>
            <p:nvPr/>
          </p:nvSpPr>
          <p:spPr>
            <a:xfrm>
              <a:off x="233781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052;p53">
              <a:extLst>
                <a:ext uri="{FF2B5EF4-FFF2-40B4-BE49-F238E27FC236}">
                  <a16:creationId xmlns:a16="http://schemas.microsoft.com/office/drawing/2014/main" id="{5C835963-6CA0-4EAE-B389-E692E1708C45}"/>
                </a:ext>
              </a:extLst>
            </p:cNvPr>
            <p:cNvSpPr/>
            <p:nvPr/>
          </p:nvSpPr>
          <p:spPr>
            <a:xfrm>
              <a:off x="233781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053;p53">
              <a:extLst>
                <a:ext uri="{FF2B5EF4-FFF2-40B4-BE49-F238E27FC236}">
                  <a16:creationId xmlns:a16="http://schemas.microsoft.com/office/drawing/2014/main" id="{317B281D-4D81-1EE8-9F42-1A5905E68726}"/>
                </a:ext>
              </a:extLst>
            </p:cNvPr>
            <p:cNvSpPr/>
            <p:nvPr/>
          </p:nvSpPr>
          <p:spPr>
            <a:xfrm>
              <a:off x="233781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054;p53">
              <a:extLst>
                <a:ext uri="{FF2B5EF4-FFF2-40B4-BE49-F238E27FC236}">
                  <a16:creationId xmlns:a16="http://schemas.microsoft.com/office/drawing/2014/main" id="{CA2994D1-F50E-6F88-1C9A-54CB765486ED}"/>
                </a:ext>
              </a:extLst>
            </p:cNvPr>
            <p:cNvSpPr/>
            <p:nvPr/>
          </p:nvSpPr>
          <p:spPr>
            <a:xfrm>
              <a:off x="233781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055;p53">
              <a:extLst>
                <a:ext uri="{FF2B5EF4-FFF2-40B4-BE49-F238E27FC236}">
                  <a16:creationId xmlns:a16="http://schemas.microsoft.com/office/drawing/2014/main" id="{56608FCF-CA84-4CB4-6143-A710DCC64201}"/>
                </a:ext>
              </a:extLst>
            </p:cNvPr>
            <p:cNvSpPr/>
            <p:nvPr/>
          </p:nvSpPr>
          <p:spPr>
            <a:xfrm>
              <a:off x="233781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056;p53">
              <a:extLst>
                <a:ext uri="{FF2B5EF4-FFF2-40B4-BE49-F238E27FC236}">
                  <a16:creationId xmlns:a16="http://schemas.microsoft.com/office/drawing/2014/main" id="{81CD971E-5C59-BDF2-86ED-0D820652FC62}"/>
                </a:ext>
              </a:extLst>
            </p:cNvPr>
            <p:cNvSpPr/>
            <p:nvPr/>
          </p:nvSpPr>
          <p:spPr>
            <a:xfrm>
              <a:off x="233781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057;p53">
              <a:extLst>
                <a:ext uri="{FF2B5EF4-FFF2-40B4-BE49-F238E27FC236}">
                  <a16:creationId xmlns:a16="http://schemas.microsoft.com/office/drawing/2014/main" id="{A0CC4FE2-E4DC-3906-D099-C0A0F4CC5EBF}"/>
                </a:ext>
              </a:extLst>
            </p:cNvPr>
            <p:cNvSpPr/>
            <p:nvPr/>
          </p:nvSpPr>
          <p:spPr>
            <a:xfrm>
              <a:off x="233781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058;p53">
              <a:extLst>
                <a:ext uri="{FF2B5EF4-FFF2-40B4-BE49-F238E27FC236}">
                  <a16:creationId xmlns:a16="http://schemas.microsoft.com/office/drawing/2014/main" id="{E251474E-6A1C-1A52-2DA0-4AD8B228D1A8}"/>
                </a:ext>
              </a:extLst>
            </p:cNvPr>
            <p:cNvSpPr/>
            <p:nvPr/>
          </p:nvSpPr>
          <p:spPr>
            <a:xfrm>
              <a:off x="233781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059;p53">
              <a:extLst>
                <a:ext uri="{FF2B5EF4-FFF2-40B4-BE49-F238E27FC236}">
                  <a16:creationId xmlns:a16="http://schemas.microsoft.com/office/drawing/2014/main" id="{000600D5-5C5B-1D15-84C2-7B390B157009}"/>
                </a:ext>
              </a:extLst>
            </p:cNvPr>
            <p:cNvSpPr/>
            <p:nvPr/>
          </p:nvSpPr>
          <p:spPr>
            <a:xfrm>
              <a:off x="233781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060;p53">
              <a:extLst>
                <a:ext uri="{FF2B5EF4-FFF2-40B4-BE49-F238E27FC236}">
                  <a16:creationId xmlns:a16="http://schemas.microsoft.com/office/drawing/2014/main" id="{0BDD94DF-276E-00DB-4D22-1D0DE5DFB16A}"/>
                </a:ext>
              </a:extLst>
            </p:cNvPr>
            <p:cNvSpPr/>
            <p:nvPr/>
          </p:nvSpPr>
          <p:spPr>
            <a:xfrm>
              <a:off x="233781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061;p53">
              <a:extLst>
                <a:ext uri="{FF2B5EF4-FFF2-40B4-BE49-F238E27FC236}">
                  <a16:creationId xmlns:a16="http://schemas.microsoft.com/office/drawing/2014/main" id="{B52D92AF-069E-5389-685F-0B5895920872}"/>
                </a:ext>
              </a:extLst>
            </p:cNvPr>
            <p:cNvSpPr/>
            <p:nvPr/>
          </p:nvSpPr>
          <p:spPr>
            <a:xfrm>
              <a:off x="2337819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062;p53">
              <a:extLst>
                <a:ext uri="{FF2B5EF4-FFF2-40B4-BE49-F238E27FC236}">
                  <a16:creationId xmlns:a16="http://schemas.microsoft.com/office/drawing/2014/main" id="{800D5665-1707-3C25-F68B-78CD80FA71E7}"/>
                </a:ext>
              </a:extLst>
            </p:cNvPr>
            <p:cNvSpPr/>
            <p:nvPr/>
          </p:nvSpPr>
          <p:spPr>
            <a:xfrm>
              <a:off x="2283135" y="4184360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063;p53">
              <a:extLst>
                <a:ext uri="{FF2B5EF4-FFF2-40B4-BE49-F238E27FC236}">
                  <a16:creationId xmlns:a16="http://schemas.microsoft.com/office/drawing/2014/main" id="{7A28BC18-B229-C05F-213B-29B93971904B}"/>
                </a:ext>
              </a:extLst>
            </p:cNvPr>
            <p:cNvSpPr/>
            <p:nvPr/>
          </p:nvSpPr>
          <p:spPr>
            <a:xfrm>
              <a:off x="2283135" y="412967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064;p53">
              <a:extLst>
                <a:ext uri="{FF2B5EF4-FFF2-40B4-BE49-F238E27FC236}">
                  <a16:creationId xmlns:a16="http://schemas.microsoft.com/office/drawing/2014/main" id="{26DDE544-7718-90D5-E285-72428446AD6D}"/>
                </a:ext>
              </a:extLst>
            </p:cNvPr>
            <p:cNvSpPr/>
            <p:nvPr/>
          </p:nvSpPr>
          <p:spPr>
            <a:xfrm>
              <a:off x="2283135" y="4075010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065;p53">
              <a:extLst>
                <a:ext uri="{FF2B5EF4-FFF2-40B4-BE49-F238E27FC236}">
                  <a16:creationId xmlns:a16="http://schemas.microsoft.com/office/drawing/2014/main" id="{88430641-6D00-4096-62D3-019DAE5FCA97}"/>
                </a:ext>
              </a:extLst>
            </p:cNvPr>
            <p:cNvSpPr/>
            <p:nvPr/>
          </p:nvSpPr>
          <p:spPr>
            <a:xfrm>
              <a:off x="2283135" y="3528405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066;p53">
              <a:extLst>
                <a:ext uri="{FF2B5EF4-FFF2-40B4-BE49-F238E27FC236}">
                  <a16:creationId xmlns:a16="http://schemas.microsoft.com/office/drawing/2014/main" id="{01864571-2065-BC6A-576D-F54439B64668}"/>
                </a:ext>
              </a:extLst>
            </p:cNvPr>
            <p:cNvSpPr/>
            <p:nvPr/>
          </p:nvSpPr>
          <p:spPr>
            <a:xfrm>
              <a:off x="2283135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067;p53">
              <a:extLst>
                <a:ext uri="{FF2B5EF4-FFF2-40B4-BE49-F238E27FC236}">
                  <a16:creationId xmlns:a16="http://schemas.microsoft.com/office/drawing/2014/main" id="{2EDE9A10-A485-3ABD-2F0E-A8C915A52579}"/>
                </a:ext>
              </a:extLst>
            </p:cNvPr>
            <p:cNvSpPr/>
            <p:nvPr/>
          </p:nvSpPr>
          <p:spPr>
            <a:xfrm>
              <a:off x="2283135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068;p53">
              <a:extLst>
                <a:ext uri="{FF2B5EF4-FFF2-40B4-BE49-F238E27FC236}">
                  <a16:creationId xmlns:a16="http://schemas.microsoft.com/office/drawing/2014/main" id="{2BFE6377-E55E-0111-2972-3ADB30AEEAD5}"/>
                </a:ext>
              </a:extLst>
            </p:cNvPr>
            <p:cNvSpPr/>
            <p:nvPr/>
          </p:nvSpPr>
          <p:spPr>
            <a:xfrm>
              <a:off x="2283135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069;p53">
              <a:extLst>
                <a:ext uri="{FF2B5EF4-FFF2-40B4-BE49-F238E27FC236}">
                  <a16:creationId xmlns:a16="http://schemas.microsoft.com/office/drawing/2014/main" id="{536DC0B7-45E3-B552-49DC-49D097E580A9}"/>
                </a:ext>
              </a:extLst>
            </p:cNvPr>
            <p:cNvSpPr/>
            <p:nvPr/>
          </p:nvSpPr>
          <p:spPr>
            <a:xfrm>
              <a:off x="2283045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070;p53">
              <a:extLst>
                <a:ext uri="{FF2B5EF4-FFF2-40B4-BE49-F238E27FC236}">
                  <a16:creationId xmlns:a16="http://schemas.microsoft.com/office/drawing/2014/main" id="{999F6746-8403-5420-9801-5474FB92F02A}"/>
                </a:ext>
              </a:extLst>
            </p:cNvPr>
            <p:cNvSpPr/>
            <p:nvPr/>
          </p:nvSpPr>
          <p:spPr>
            <a:xfrm>
              <a:off x="2283045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071;p53">
              <a:extLst>
                <a:ext uri="{FF2B5EF4-FFF2-40B4-BE49-F238E27FC236}">
                  <a16:creationId xmlns:a16="http://schemas.microsoft.com/office/drawing/2014/main" id="{F8D23A2C-8EB5-9066-D145-BE8E5138A066}"/>
                </a:ext>
              </a:extLst>
            </p:cNvPr>
            <p:cNvSpPr/>
            <p:nvPr/>
          </p:nvSpPr>
          <p:spPr>
            <a:xfrm>
              <a:off x="2283135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072;p53">
              <a:extLst>
                <a:ext uri="{FF2B5EF4-FFF2-40B4-BE49-F238E27FC236}">
                  <a16:creationId xmlns:a16="http://schemas.microsoft.com/office/drawing/2014/main" id="{DBEF36EB-2979-932D-521C-373CDF2913A7}"/>
                </a:ext>
              </a:extLst>
            </p:cNvPr>
            <p:cNvSpPr/>
            <p:nvPr/>
          </p:nvSpPr>
          <p:spPr>
            <a:xfrm>
              <a:off x="2283135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073;p53">
              <a:extLst>
                <a:ext uri="{FF2B5EF4-FFF2-40B4-BE49-F238E27FC236}">
                  <a16:creationId xmlns:a16="http://schemas.microsoft.com/office/drawing/2014/main" id="{B433EE52-C429-0972-C351-96E516E72201}"/>
                </a:ext>
              </a:extLst>
            </p:cNvPr>
            <p:cNvSpPr/>
            <p:nvPr/>
          </p:nvSpPr>
          <p:spPr>
            <a:xfrm>
              <a:off x="2283135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074;p53">
              <a:extLst>
                <a:ext uri="{FF2B5EF4-FFF2-40B4-BE49-F238E27FC236}">
                  <a16:creationId xmlns:a16="http://schemas.microsoft.com/office/drawing/2014/main" id="{94F5606A-503D-394C-9755-3C3CABC7B49E}"/>
                </a:ext>
              </a:extLst>
            </p:cNvPr>
            <p:cNvSpPr/>
            <p:nvPr/>
          </p:nvSpPr>
          <p:spPr>
            <a:xfrm>
              <a:off x="2283135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075;p53">
              <a:extLst>
                <a:ext uri="{FF2B5EF4-FFF2-40B4-BE49-F238E27FC236}">
                  <a16:creationId xmlns:a16="http://schemas.microsoft.com/office/drawing/2014/main" id="{48D2E00F-D2F5-56C3-8E1B-E9A5627246A9}"/>
                </a:ext>
              </a:extLst>
            </p:cNvPr>
            <p:cNvSpPr/>
            <p:nvPr/>
          </p:nvSpPr>
          <p:spPr>
            <a:xfrm>
              <a:off x="2283135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076;p53">
              <a:extLst>
                <a:ext uri="{FF2B5EF4-FFF2-40B4-BE49-F238E27FC236}">
                  <a16:creationId xmlns:a16="http://schemas.microsoft.com/office/drawing/2014/main" id="{8A4D5BDF-93DF-3803-D48B-BF641FFC9B43}"/>
                </a:ext>
              </a:extLst>
            </p:cNvPr>
            <p:cNvSpPr/>
            <p:nvPr/>
          </p:nvSpPr>
          <p:spPr>
            <a:xfrm>
              <a:off x="2283135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077;p53">
              <a:extLst>
                <a:ext uri="{FF2B5EF4-FFF2-40B4-BE49-F238E27FC236}">
                  <a16:creationId xmlns:a16="http://schemas.microsoft.com/office/drawing/2014/main" id="{1C0BD5C2-AFA4-6580-5C61-6AFC9A138CF0}"/>
                </a:ext>
              </a:extLst>
            </p:cNvPr>
            <p:cNvSpPr/>
            <p:nvPr/>
          </p:nvSpPr>
          <p:spPr>
            <a:xfrm>
              <a:off x="2283135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078;p53">
              <a:extLst>
                <a:ext uri="{FF2B5EF4-FFF2-40B4-BE49-F238E27FC236}">
                  <a16:creationId xmlns:a16="http://schemas.microsoft.com/office/drawing/2014/main" id="{07471889-BDD9-DE8D-A681-7111725B4889}"/>
                </a:ext>
              </a:extLst>
            </p:cNvPr>
            <p:cNvSpPr/>
            <p:nvPr/>
          </p:nvSpPr>
          <p:spPr>
            <a:xfrm>
              <a:off x="2283135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079;p53">
              <a:extLst>
                <a:ext uri="{FF2B5EF4-FFF2-40B4-BE49-F238E27FC236}">
                  <a16:creationId xmlns:a16="http://schemas.microsoft.com/office/drawing/2014/main" id="{7C6A19B7-5553-E767-0BE9-3438C1CA97D4}"/>
                </a:ext>
              </a:extLst>
            </p:cNvPr>
            <p:cNvSpPr/>
            <p:nvPr/>
          </p:nvSpPr>
          <p:spPr>
            <a:xfrm>
              <a:off x="2283135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080;p53">
              <a:extLst>
                <a:ext uri="{FF2B5EF4-FFF2-40B4-BE49-F238E27FC236}">
                  <a16:creationId xmlns:a16="http://schemas.microsoft.com/office/drawing/2014/main" id="{F2AEBCB8-FB8F-676C-9BBB-6516E37A75A1}"/>
                </a:ext>
              </a:extLst>
            </p:cNvPr>
            <p:cNvSpPr/>
            <p:nvPr/>
          </p:nvSpPr>
          <p:spPr>
            <a:xfrm>
              <a:off x="2283135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081;p53">
              <a:extLst>
                <a:ext uri="{FF2B5EF4-FFF2-40B4-BE49-F238E27FC236}">
                  <a16:creationId xmlns:a16="http://schemas.microsoft.com/office/drawing/2014/main" id="{7398E137-C9B7-85D6-6540-1F142C9345C5}"/>
                </a:ext>
              </a:extLst>
            </p:cNvPr>
            <p:cNvSpPr/>
            <p:nvPr/>
          </p:nvSpPr>
          <p:spPr>
            <a:xfrm>
              <a:off x="2283135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082;p53">
              <a:extLst>
                <a:ext uri="{FF2B5EF4-FFF2-40B4-BE49-F238E27FC236}">
                  <a16:creationId xmlns:a16="http://schemas.microsoft.com/office/drawing/2014/main" id="{B8571A0E-965C-16D5-0AE2-FA99530D5E13}"/>
                </a:ext>
              </a:extLst>
            </p:cNvPr>
            <p:cNvSpPr/>
            <p:nvPr/>
          </p:nvSpPr>
          <p:spPr>
            <a:xfrm>
              <a:off x="2283135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083;p53">
              <a:extLst>
                <a:ext uri="{FF2B5EF4-FFF2-40B4-BE49-F238E27FC236}">
                  <a16:creationId xmlns:a16="http://schemas.microsoft.com/office/drawing/2014/main" id="{10D2AE2F-A30C-0013-C8E9-789E17692BA2}"/>
                </a:ext>
              </a:extLst>
            </p:cNvPr>
            <p:cNvSpPr/>
            <p:nvPr/>
          </p:nvSpPr>
          <p:spPr>
            <a:xfrm>
              <a:off x="2283135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084;p53">
              <a:extLst>
                <a:ext uri="{FF2B5EF4-FFF2-40B4-BE49-F238E27FC236}">
                  <a16:creationId xmlns:a16="http://schemas.microsoft.com/office/drawing/2014/main" id="{C742598D-A33A-A1F8-7A52-E1A4E3B52B64}"/>
                </a:ext>
              </a:extLst>
            </p:cNvPr>
            <p:cNvSpPr/>
            <p:nvPr/>
          </p:nvSpPr>
          <p:spPr>
            <a:xfrm>
              <a:off x="2283135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085;p53">
              <a:extLst>
                <a:ext uri="{FF2B5EF4-FFF2-40B4-BE49-F238E27FC236}">
                  <a16:creationId xmlns:a16="http://schemas.microsoft.com/office/drawing/2014/main" id="{0449D020-ED38-8F8E-3CA9-ADDF1D31B06D}"/>
                </a:ext>
              </a:extLst>
            </p:cNvPr>
            <p:cNvSpPr/>
            <p:nvPr/>
          </p:nvSpPr>
          <p:spPr>
            <a:xfrm>
              <a:off x="2283135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086;p53">
              <a:extLst>
                <a:ext uri="{FF2B5EF4-FFF2-40B4-BE49-F238E27FC236}">
                  <a16:creationId xmlns:a16="http://schemas.microsoft.com/office/drawing/2014/main" id="{9AE078C3-D5F6-BF8C-5288-AE6277620D24}"/>
                </a:ext>
              </a:extLst>
            </p:cNvPr>
            <p:cNvSpPr/>
            <p:nvPr/>
          </p:nvSpPr>
          <p:spPr>
            <a:xfrm>
              <a:off x="2283135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087;p53">
              <a:extLst>
                <a:ext uri="{FF2B5EF4-FFF2-40B4-BE49-F238E27FC236}">
                  <a16:creationId xmlns:a16="http://schemas.microsoft.com/office/drawing/2014/main" id="{3DD60417-ABC8-2D5C-B6A7-186B80E3955F}"/>
                </a:ext>
              </a:extLst>
            </p:cNvPr>
            <p:cNvSpPr/>
            <p:nvPr/>
          </p:nvSpPr>
          <p:spPr>
            <a:xfrm>
              <a:off x="2283135" y="167046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088;p53">
              <a:extLst>
                <a:ext uri="{FF2B5EF4-FFF2-40B4-BE49-F238E27FC236}">
                  <a16:creationId xmlns:a16="http://schemas.microsoft.com/office/drawing/2014/main" id="{F9B4BBED-B6B4-3CC6-88F5-A796B61CF67B}"/>
                </a:ext>
              </a:extLst>
            </p:cNvPr>
            <p:cNvSpPr/>
            <p:nvPr/>
          </p:nvSpPr>
          <p:spPr>
            <a:xfrm>
              <a:off x="2228469" y="3473865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089;p53">
              <a:extLst>
                <a:ext uri="{FF2B5EF4-FFF2-40B4-BE49-F238E27FC236}">
                  <a16:creationId xmlns:a16="http://schemas.microsoft.com/office/drawing/2014/main" id="{9C55CCAA-BBA0-BB43-C6DC-2763815EC65D}"/>
                </a:ext>
              </a:extLst>
            </p:cNvPr>
            <p:cNvSpPr/>
            <p:nvPr/>
          </p:nvSpPr>
          <p:spPr>
            <a:xfrm>
              <a:off x="2228469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090;p53">
              <a:extLst>
                <a:ext uri="{FF2B5EF4-FFF2-40B4-BE49-F238E27FC236}">
                  <a16:creationId xmlns:a16="http://schemas.microsoft.com/office/drawing/2014/main" id="{DCFE8616-23DA-C55D-C414-34AF1ADB2488}"/>
                </a:ext>
              </a:extLst>
            </p:cNvPr>
            <p:cNvSpPr/>
            <p:nvPr/>
          </p:nvSpPr>
          <p:spPr>
            <a:xfrm>
              <a:off x="2228469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091;p53">
              <a:extLst>
                <a:ext uri="{FF2B5EF4-FFF2-40B4-BE49-F238E27FC236}">
                  <a16:creationId xmlns:a16="http://schemas.microsoft.com/office/drawing/2014/main" id="{1ED0A1BF-00F8-CDDC-5E58-8316DBF96CC5}"/>
                </a:ext>
              </a:extLst>
            </p:cNvPr>
            <p:cNvSpPr/>
            <p:nvPr/>
          </p:nvSpPr>
          <p:spPr>
            <a:xfrm>
              <a:off x="2228469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092;p53">
              <a:extLst>
                <a:ext uri="{FF2B5EF4-FFF2-40B4-BE49-F238E27FC236}">
                  <a16:creationId xmlns:a16="http://schemas.microsoft.com/office/drawing/2014/main" id="{671ED8F1-67D3-76E5-9D63-61CB21F2CD46}"/>
                </a:ext>
              </a:extLst>
            </p:cNvPr>
            <p:cNvSpPr/>
            <p:nvPr/>
          </p:nvSpPr>
          <p:spPr>
            <a:xfrm>
              <a:off x="2228469" y="3255166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093;p53">
              <a:extLst>
                <a:ext uri="{FF2B5EF4-FFF2-40B4-BE49-F238E27FC236}">
                  <a16:creationId xmlns:a16="http://schemas.microsoft.com/office/drawing/2014/main" id="{DC0B3A25-9DF2-5EDA-B110-2B8B29B7FB64}"/>
                </a:ext>
              </a:extLst>
            </p:cNvPr>
            <p:cNvSpPr/>
            <p:nvPr/>
          </p:nvSpPr>
          <p:spPr>
            <a:xfrm>
              <a:off x="2228469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094;p53">
              <a:extLst>
                <a:ext uri="{FF2B5EF4-FFF2-40B4-BE49-F238E27FC236}">
                  <a16:creationId xmlns:a16="http://schemas.microsoft.com/office/drawing/2014/main" id="{8583DBF4-FEBC-07E3-7F44-67F554177A0C}"/>
                </a:ext>
              </a:extLst>
            </p:cNvPr>
            <p:cNvSpPr/>
            <p:nvPr/>
          </p:nvSpPr>
          <p:spPr>
            <a:xfrm>
              <a:off x="222846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095;p53">
              <a:extLst>
                <a:ext uri="{FF2B5EF4-FFF2-40B4-BE49-F238E27FC236}">
                  <a16:creationId xmlns:a16="http://schemas.microsoft.com/office/drawing/2014/main" id="{ACCE7FE2-2CA2-98CD-9A10-DA2298A781F7}"/>
                </a:ext>
              </a:extLst>
            </p:cNvPr>
            <p:cNvSpPr/>
            <p:nvPr/>
          </p:nvSpPr>
          <p:spPr>
            <a:xfrm>
              <a:off x="222846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096;p53">
              <a:extLst>
                <a:ext uri="{FF2B5EF4-FFF2-40B4-BE49-F238E27FC236}">
                  <a16:creationId xmlns:a16="http://schemas.microsoft.com/office/drawing/2014/main" id="{B1BAE13C-35DB-ABF6-E43A-92F29300DCAB}"/>
                </a:ext>
              </a:extLst>
            </p:cNvPr>
            <p:cNvSpPr/>
            <p:nvPr/>
          </p:nvSpPr>
          <p:spPr>
            <a:xfrm>
              <a:off x="222846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097;p53">
              <a:extLst>
                <a:ext uri="{FF2B5EF4-FFF2-40B4-BE49-F238E27FC236}">
                  <a16:creationId xmlns:a16="http://schemas.microsoft.com/office/drawing/2014/main" id="{C4897633-DD3C-70D9-96D9-48CA71045398}"/>
                </a:ext>
              </a:extLst>
            </p:cNvPr>
            <p:cNvSpPr/>
            <p:nvPr/>
          </p:nvSpPr>
          <p:spPr>
            <a:xfrm>
              <a:off x="222846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098;p53">
              <a:extLst>
                <a:ext uri="{FF2B5EF4-FFF2-40B4-BE49-F238E27FC236}">
                  <a16:creationId xmlns:a16="http://schemas.microsoft.com/office/drawing/2014/main" id="{7F072CB7-32F4-4B73-490A-A23C12A02F47}"/>
                </a:ext>
              </a:extLst>
            </p:cNvPr>
            <p:cNvSpPr/>
            <p:nvPr/>
          </p:nvSpPr>
          <p:spPr>
            <a:xfrm>
              <a:off x="2228469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099;p53">
              <a:extLst>
                <a:ext uri="{FF2B5EF4-FFF2-40B4-BE49-F238E27FC236}">
                  <a16:creationId xmlns:a16="http://schemas.microsoft.com/office/drawing/2014/main" id="{4998FE47-EF25-694E-74CC-FE4300060236}"/>
                </a:ext>
              </a:extLst>
            </p:cNvPr>
            <p:cNvSpPr/>
            <p:nvPr/>
          </p:nvSpPr>
          <p:spPr>
            <a:xfrm>
              <a:off x="222846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100;p53">
              <a:extLst>
                <a:ext uri="{FF2B5EF4-FFF2-40B4-BE49-F238E27FC236}">
                  <a16:creationId xmlns:a16="http://schemas.microsoft.com/office/drawing/2014/main" id="{BF9FCAF4-03FC-13F4-FE22-D58AA772C9CE}"/>
                </a:ext>
              </a:extLst>
            </p:cNvPr>
            <p:cNvSpPr/>
            <p:nvPr/>
          </p:nvSpPr>
          <p:spPr>
            <a:xfrm>
              <a:off x="222846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101;p53">
              <a:extLst>
                <a:ext uri="{FF2B5EF4-FFF2-40B4-BE49-F238E27FC236}">
                  <a16:creationId xmlns:a16="http://schemas.microsoft.com/office/drawing/2014/main" id="{A598FFBD-FFBD-E983-BCD6-1286A67430D7}"/>
                </a:ext>
              </a:extLst>
            </p:cNvPr>
            <p:cNvSpPr/>
            <p:nvPr/>
          </p:nvSpPr>
          <p:spPr>
            <a:xfrm>
              <a:off x="222846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102;p53">
              <a:extLst>
                <a:ext uri="{FF2B5EF4-FFF2-40B4-BE49-F238E27FC236}">
                  <a16:creationId xmlns:a16="http://schemas.microsoft.com/office/drawing/2014/main" id="{39621441-2115-7878-9EBC-9018B193D74D}"/>
                </a:ext>
              </a:extLst>
            </p:cNvPr>
            <p:cNvSpPr/>
            <p:nvPr/>
          </p:nvSpPr>
          <p:spPr>
            <a:xfrm>
              <a:off x="222846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103;p53">
              <a:extLst>
                <a:ext uri="{FF2B5EF4-FFF2-40B4-BE49-F238E27FC236}">
                  <a16:creationId xmlns:a16="http://schemas.microsoft.com/office/drawing/2014/main" id="{7BC74302-80B5-7DCE-D956-6B333D175265}"/>
                </a:ext>
              </a:extLst>
            </p:cNvPr>
            <p:cNvSpPr/>
            <p:nvPr/>
          </p:nvSpPr>
          <p:spPr>
            <a:xfrm>
              <a:off x="222846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104;p53">
              <a:extLst>
                <a:ext uri="{FF2B5EF4-FFF2-40B4-BE49-F238E27FC236}">
                  <a16:creationId xmlns:a16="http://schemas.microsoft.com/office/drawing/2014/main" id="{2DA785BB-71DC-37D7-3709-80C276C6CA88}"/>
                </a:ext>
              </a:extLst>
            </p:cNvPr>
            <p:cNvSpPr/>
            <p:nvPr/>
          </p:nvSpPr>
          <p:spPr>
            <a:xfrm>
              <a:off x="2228469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105;p53">
              <a:extLst>
                <a:ext uri="{FF2B5EF4-FFF2-40B4-BE49-F238E27FC236}">
                  <a16:creationId xmlns:a16="http://schemas.microsoft.com/office/drawing/2014/main" id="{13694016-6066-A891-E41F-C71D554DB825}"/>
                </a:ext>
              </a:extLst>
            </p:cNvPr>
            <p:cNvSpPr/>
            <p:nvPr/>
          </p:nvSpPr>
          <p:spPr>
            <a:xfrm>
              <a:off x="222846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106;p53">
              <a:extLst>
                <a:ext uri="{FF2B5EF4-FFF2-40B4-BE49-F238E27FC236}">
                  <a16:creationId xmlns:a16="http://schemas.microsoft.com/office/drawing/2014/main" id="{A4BE7140-1A94-B0FE-36B7-E4A9742925DC}"/>
                </a:ext>
              </a:extLst>
            </p:cNvPr>
            <p:cNvSpPr/>
            <p:nvPr/>
          </p:nvSpPr>
          <p:spPr>
            <a:xfrm>
              <a:off x="2173785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107;p53">
              <a:extLst>
                <a:ext uri="{FF2B5EF4-FFF2-40B4-BE49-F238E27FC236}">
                  <a16:creationId xmlns:a16="http://schemas.microsoft.com/office/drawing/2014/main" id="{DE6DD9C3-D2AA-26F4-C364-4553D270D28D}"/>
                </a:ext>
              </a:extLst>
            </p:cNvPr>
            <p:cNvSpPr/>
            <p:nvPr/>
          </p:nvSpPr>
          <p:spPr>
            <a:xfrm>
              <a:off x="2173785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108;p53">
              <a:extLst>
                <a:ext uri="{FF2B5EF4-FFF2-40B4-BE49-F238E27FC236}">
                  <a16:creationId xmlns:a16="http://schemas.microsoft.com/office/drawing/2014/main" id="{385D3BAF-E54A-A6DA-ECE7-F4BD76E3052C}"/>
                </a:ext>
              </a:extLst>
            </p:cNvPr>
            <p:cNvSpPr/>
            <p:nvPr/>
          </p:nvSpPr>
          <p:spPr>
            <a:xfrm>
              <a:off x="2173785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109;p53">
              <a:extLst>
                <a:ext uri="{FF2B5EF4-FFF2-40B4-BE49-F238E27FC236}">
                  <a16:creationId xmlns:a16="http://schemas.microsoft.com/office/drawing/2014/main" id="{9071CC9F-2CC5-4E00-51BC-A42B44963EA8}"/>
                </a:ext>
              </a:extLst>
            </p:cNvPr>
            <p:cNvSpPr/>
            <p:nvPr/>
          </p:nvSpPr>
          <p:spPr>
            <a:xfrm>
              <a:off x="2173785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110;p53">
              <a:extLst>
                <a:ext uri="{FF2B5EF4-FFF2-40B4-BE49-F238E27FC236}">
                  <a16:creationId xmlns:a16="http://schemas.microsoft.com/office/drawing/2014/main" id="{257ED33C-CA13-A9C6-2737-69F264D7C4BC}"/>
                </a:ext>
              </a:extLst>
            </p:cNvPr>
            <p:cNvSpPr/>
            <p:nvPr/>
          </p:nvSpPr>
          <p:spPr>
            <a:xfrm>
              <a:off x="2173785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111;p53">
              <a:extLst>
                <a:ext uri="{FF2B5EF4-FFF2-40B4-BE49-F238E27FC236}">
                  <a16:creationId xmlns:a16="http://schemas.microsoft.com/office/drawing/2014/main" id="{F9F42126-FD3E-6AE5-6E6F-66A24833F6E0}"/>
                </a:ext>
              </a:extLst>
            </p:cNvPr>
            <p:cNvSpPr/>
            <p:nvPr/>
          </p:nvSpPr>
          <p:spPr>
            <a:xfrm>
              <a:off x="2173785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112;p53">
              <a:extLst>
                <a:ext uri="{FF2B5EF4-FFF2-40B4-BE49-F238E27FC236}">
                  <a16:creationId xmlns:a16="http://schemas.microsoft.com/office/drawing/2014/main" id="{02152A41-15C1-8505-E188-026AF8323744}"/>
                </a:ext>
              </a:extLst>
            </p:cNvPr>
            <p:cNvSpPr/>
            <p:nvPr/>
          </p:nvSpPr>
          <p:spPr>
            <a:xfrm>
              <a:off x="2173785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113;p53">
              <a:extLst>
                <a:ext uri="{FF2B5EF4-FFF2-40B4-BE49-F238E27FC236}">
                  <a16:creationId xmlns:a16="http://schemas.microsoft.com/office/drawing/2014/main" id="{ABD531AA-B3A7-E365-654C-9DAA15E9F40E}"/>
                </a:ext>
              </a:extLst>
            </p:cNvPr>
            <p:cNvSpPr/>
            <p:nvPr/>
          </p:nvSpPr>
          <p:spPr>
            <a:xfrm>
              <a:off x="2173785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114;p53">
              <a:extLst>
                <a:ext uri="{FF2B5EF4-FFF2-40B4-BE49-F238E27FC236}">
                  <a16:creationId xmlns:a16="http://schemas.microsoft.com/office/drawing/2014/main" id="{D3034F5D-3C20-75A3-F78B-A86B6D510F38}"/>
                </a:ext>
              </a:extLst>
            </p:cNvPr>
            <p:cNvSpPr/>
            <p:nvPr/>
          </p:nvSpPr>
          <p:spPr>
            <a:xfrm>
              <a:off x="2173785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115;p53">
              <a:extLst>
                <a:ext uri="{FF2B5EF4-FFF2-40B4-BE49-F238E27FC236}">
                  <a16:creationId xmlns:a16="http://schemas.microsoft.com/office/drawing/2014/main" id="{66AD7256-4837-2E27-B099-1392A9431130}"/>
                </a:ext>
              </a:extLst>
            </p:cNvPr>
            <p:cNvSpPr/>
            <p:nvPr/>
          </p:nvSpPr>
          <p:spPr>
            <a:xfrm>
              <a:off x="2173785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116;p53">
              <a:extLst>
                <a:ext uri="{FF2B5EF4-FFF2-40B4-BE49-F238E27FC236}">
                  <a16:creationId xmlns:a16="http://schemas.microsoft.com/office/drawing/2014/main" id="{74DCACAD-9C5E-7B7E-84B3-5896C99FDA59}"/>
                </a:ext>
              </a:extLst>
            </p:cNvPr>
            <p:cNvSpPr/>
            <p:nvPr/>
          </p:nvSpPr>
          <p:spPr>
            <a:xfrm>
              <a:off x="2173785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117;p53">
              <a:extLst>
                <a:ext uri="{FF2B5EF4-FFF2-40B4-BE49-F238E27FC236}">
                  <a16:creationId xmlns:a16="http://schemas.microsoft.com/office/drawing/2014/main" id="{E289614E-A7D4-2053-5C80-622F189124AF}"/>
                </a:ext>
              </a:extLst>
            </p:cNvPr>
            <p:cNvSpPr/>
            <p:nvPr/>
          </p:nvSpPr>
          <p:spPr>
            <a:xfrm>
              <a:off x="2173785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118;p53">
              <a:extLst>
                <a:ext uri="{FF2B5EF4-FFF2-40B4-BE49-F238E27FC236}">
                  <a16:creationId xmlns:a16="http://schemas.microsoft.com/office/drawing/2014/main" id="{70F49708-A173-C4A2-A4CE-F120D5319C46}"/>
                </a:ext>
              </a:extLst>
            </p:cNvPr>
            <p:cNvSpPr/>
            <p:nvPr/>
          </p:nvSpPr>
          <p:spPr>
            <a:xfrm>
              <a:off x="2173785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119;p53">
              <a:extLst>
                <a:ext uri="{FF2B5EF4-FFF2-40B4-BE49-F238E27FC236}">
                  <a16:creationId xmlns:a16="http://schemas.microsoft.com/office/drawing/2014/main" id="{F23668EC-7FEE-D627-DFAA-B99C2856C401}"/>
                </a:ext>
              </a:extLst>
            </p:cNvPr>
            <p:cNvSpPr/>
            <p:nvPr/>
          </p:nvSpPr>
          <p:spPr>
            <a:xfrm>
              <a:off x="2173785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120;p53">
              <a:extLst>
                <a:ext uri="{FF2B5EF4-FFF2-40B4-BE49-F238E27FC236}">
                  <a16:creationId xmlns:a16="http://schemas.microsoft.com/office/drawing/2014/main" id="{C155E65C-5E55-FCF5-E2F4-DEA0D354B2A4}"/>
                </a:ext>
              </a:extLst>
            </p:cNvPr>
            <p:cNvSpPr/>
            <p:nvPr/>
          </p:nvSpPr>
          <p:spPr>
            <a:xfrm>
              <a:off x="217378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121;p53">
              <a:extLst>
                <a:ext uri="{FF2B5EF4-FFF2-40B4-BE49-F238E27FC236}">
                  <a16:creationId xmlns:a16="http://schemas.microsoft.com/office/drawing/2014/main" id="{DF46B467-92DC-AF20-1A57-B8411445EE0F}"/>
                </a:ext>
              </a:extLst>
            </p:cNvPr>
            <p:cNvSpPr/>
            <p:nvPr/>
          </p:nvSpPr>
          <p:spPr>
            <a:xfrm>
              <a:off x="217378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122;p53">
              <a:extLst>
                <a:ext uri="{FF2B5EF4-FFF2-40B4-BE49-F238E27FC236}">
                  <a16:creationId xmlns:a16="http://schemas.microsoft.com/office/drawing/2014/main" id="{447764F0-8F0C-49A6-107C-674C7098968A}"/>
                </a:ext>
              </a:extLst>
            </p:cNvPr>
            <p:cNvSpPr/>
            <p:nvPr/>
          </p:nvSpPr>
          <p:spPr>
            <a:xfrm>
              <a:off x="2173785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123;p53">
              <a:extLst>
                <a:ext uri="{FF2B5EF4-FFF2-40B4-BE49-F238E27FC236}">
                  <a16:creationId xmlns:a16="http://schemas.microsoft.com/office/drawing/2014/main" id="{738D46F8-6A2C-A5FF-6305-832EBD7CD85E}"/>
                </a:ext>
              </a:extLst>
            </p:cNvPr>
            <p:cNvSpPr/>
            <p:nvPr/>
          </p:nvSpPr>
          <p:spPr>
            <a:xfrm>
              <a:off x="2173785" y="1725131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124;p53">
              <a:extLst>
                <a:ext uri="{FF2B5EF4-FFF2-40B4-BE49-F238E27FC236}">
                  <a16:creationId xmlns:a16="http://schemas.microsoft.com/office/drawing/2014/main" id="{8628CD16-43EB-74A8-4663-B988DA87CCF0}"/>
                </a:ext>
              </a:extLst>
            </p:cNvPr>
            <p:cNvSpPr/>
            <p:nvPr/>
          </p:nvSpPr>
          <p:spPr>
            <a:xfrm>
              <a:off x="2119263" y="3200643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125;p53">
              <a:extLst>
                <a:ext uri="{FF2B5EF4-FFF2-40B4-BE49-F238E27FC236}">
                  <a16:creationId xmlns:a16="http://schemas.microsoft.com/office/drawing/2014/main" id="{8C622FA4-6FAA-08D1-609C-DBB82E40CB0C}"/>
                </a:ext>
              </a:extLst>
            </p:cNvPr>
            <p:cNvSpPr/>
            <p:nvPr/>
          </p:nvSpPr>
          <p:spPr>
            <a:xfrm>
              <a:off x="2119263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126;p53">
              <a:extLst>
                <a:ext uri="{FF2B5EF4-FFF2-40B4-BE49-F238E27FC236}">
                  <a16:creationId xmlns:a16="http://schemas.microsoft.com/office/drawing/2014/main" id="{BB7E476A-057F-AE4C-9903-5C0CD975C062}"/>
                </a:ext>
              </a:extLst>
            </p:cNvPr>
            <p:cNvSpPr/>
            <p:nvPr/>
          </p:nvSpPr>
          <p:spPr>
            <a:xfrm>
              <a:off x="2119263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127;p53">
              <a:extLst>
                <a:ext uri="{FF2B5EF4-FFF2-40B4-BE49-F238E27FC236}">
                  <a16:creationId xmlns:a16="http://schemas.microsoft.com/office/drawing/2014/main" id="{95F51369-DF34-D4BB-E7EE-CC2D74C7AA08}"/>
                </a:ext>
              </a:extLst>
            </p:cNvPr>
            <p:cNvSpPr/>
            <p:nvPr/>
          </p:nvSpPr>
          <p:spPr>
            <a:xfrm>
              <a:off x="211926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128;p53">
              <a:extLst>
                <a:ext uri="{FF2B5EF4-FFF2-40B4-BE49-F238E27FC236}">
                  <a16:creationId xmlns:a16="http://schemas.microsoft.com/office/drawing/2014/main" id="{96F6BDAF-980B-5E05-DA10-8980FC67541B}"/>
                </a:ext>
              </a:extLst>
            </p:cNvPr>
            <p:cNvSpPr/>
            <p:nvPr/>
          </p:nvSpPr>
          <p:spPr>
            <a:xfrm>
              <a:off x="211926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129;p53">
              <a:extLst>
                <a:ext uri="{FF2B5EF4-FFF2-40B4-BE49-F238E27FC236}">
                  <a16:creationId xmlns:a16="http://schemas.microsoft.com/office/drawing/2014/main" id="{69E87FF3-E410-D272-CDC6-748E9159D159}"/>
                </a:ext>
              </a:extLst>
            </p:cNvPr>
            <p:cNvSpPr/>
            <p:nvPr/>
          </p:nvSpPr>
          <p:spPr>
            <a:xfrm>
              <a:off x="211926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130;p53">
              <a:extLst>
                <a:ext uri="{FF2B5EF4-FFF2-40B4-BE49-F238E27FC236}">
                  <a16:creationId xmlns:a16="http://schemas.microsoft.com/office/drawing/2014/main" id="{2DA0082D-DFB7-A31E-5C01-0E05965778F8}"/>
                </a:ext>
              </a:extLst>
            </p:cNvPr>
            <p:cNvSpPr/>
            <p:nvPr/>
          </p:nvSpPr>
          <p:spPr>
            <a:xfrm>
              <a:off x="211926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131;p53">
              <a:extLst>
                <a:ext uri="{FF2B5EF4-FFF2-40B4-BE49-F238E27FC236}">
                  <a16:creationId xmlns:a16="http://schemas.microsoft.com/office/drawing/2014/main" id="{F1377655-680D-19A8-A665-16A85C970217}"/>
                </a:ext>
              </a:extLst>
            </p:cNvPr>
            <p:cNvSpPr/>
            <p:nvPr/>
          </p:nvSpPr>
          <p:spPr>
            <a:xfrm>
              <a:off x="211926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132;p53">
              <a:extLst>
                <a:ext uri="{FF2B5EF4-FFF2-40B4-BE49-F238E27FC236}">
                  <a16:creationId xmlns:a16="http://schemas.microsoft.com/office/drawing/2014/main" id="{A69738B2-35E5-23E1-49FB-8BBD8A80A09A}"/>
                </a:ext>
              </a:extLst>
            </p:cNvPr>
            <p:cNvSpPr/>
            <p:nvPr/>
          </p:nvSpPr>
          <p:spPr>
            <a:xfrm>
              <a:off x="211926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133;p53">
              <a:extLst>
                <a:ext uri="{FF2B5EF4-FFF2-40B4-BE49-F238E27FC236}">
                  <a16:creationId xmlns:a16="http://schemas.microsoft.com/office/drawing/2014/main" id="{834E9E6D-A207-FBE3-FE7C-824932BAE7C5}"/>
                </a:ext>
              </a:extLst>
            </p:cNvPr>
            <p:cNvSpPr/>
            <p:nvPr/>
          </p:nvSpPr>
          <p:spPr>
            <a:xfrm>
              <a:off x="211926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134;p53">
              <a:extLst>
                <a:ext uri="{FF2B5EF4-FFF2-40B4-BE49-F238E27FC236}">
                  <a16:creationId xmlns:a16="http://schemas.microsoft.com/office/drawing/2014/main" id="{C4B74254-E1A2-DA5B-16EA-0796893039B6}"/>
                </a:ext>
              </a:extLst>
            </p:cNvPr>
            <p:cNvSpPr/>
            <p:nvPr/>
          </p:nvSpPr>
          <p:spPr>
            <a:xfrm>
              <a:off x="211926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135;p53">
              <a:extLst>
                <a:ext uri="{FF2B5EF4-FFF2-40B4-BE49-F238E27FC236}">
                  <a16:creationId xmlns:a16="http://schemas.microsoft.com/office/drawing/2014/main" id="{B6C0DC3A-B5F9-6399-07BE-C46DD7ECE1E6}"/>
                </a:ext>
              </a:extLst>
            </p:cNvPr>
            <p:cNvSpPr/>
            <p:nvPr/>
          </p:nvSpPr>
          <p:spPr>
            <a:xfrm>
              <a:off x="211926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136;p53">
              <a:extLst>
                <a:ext uri="{FF2B5EF4-FFF2-40B4-BE49-F238E27FC236}">
                  <a16:creationId xmlns:a16="http://schemas.microsoft.com/office/drawing/2014/main" id="{DEA71F03-7439-7604-4340-10DE50768C7D}"/>
                </a:ext>
              </a:extLst>
            </p:cNvPr>
            <p:cNvSpPr/>
            <p:nvPr/>
          </p:nvSpPr>
          <p:spPr>
            <a:xfrm>
              <a:off x="211926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137;p53">
              <a:extLst>
                <a:ext uri="{FF2B5EF4-FFF2-40B4-BE49-F238E27FC236}">
                  <a16:creationId xmlns:a16="http://schemas.microsoft.com/office/drawing/2014/main" id="{E47E58D2-41DB-72C8-9077-3773DF25CF72}"/>
                </a:ext>
              </a:extLst>
            </p:cNvPr>
            <p:cNvSpPr/>
            <p:nvPr/>
          </p:nvSpPr>
          <p:spPr>
            <a:xfrm>
              <a:off x="211926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138;p53">
              <a:extLst>
                <a:ext uri="{FF2B5EF4-FFF2-40B4-BE49-F238E27FC236}">
                  <a16:creationId xmlns:a16="http://schemas.microsoft.com/office/drawing/2014/main" id="{D2E041EC-74F5-FE15-51BB-2D4CC404F5F5}"/>
                </a:ext>
              </a:extLst>
            </p:cNvPr>
            <p:cNvSpPr/>
            <p:nvPr/>
          </p:nvSpPr>
          <p:spPr>
            <a:xfrm>
              <a:off x="211926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139;p53">
              <a:extLst>
                <a:ext uri="{FF2B5EF4-FFF2-40B4-BE49-F238E27FC236}">
                  <a16:creationId xmlns:a16="http://schemas.microsoft.com/office/drawing/2014/main" id="{AB3A2AD2-D860-8DEC-5524-88311EC5CEDE}"/>
                </a:ext>
              </a:extLst>
            </p:cNvPr>
            <p:cNvSpPr/>
            <p:nvPr/>
          </p:nvSpPr>
          <p:spPr>
            <a:xfrm>
              <a:off x="2119263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140;p53">
              <a:extLst>
                <a:ext uri="{FF2B5EF4-FFF2-40B4-BE49-F238E27FC236}">
                  <a16:creationId xmlns:a16="http://schemas.microsoft.com/office/drawing/2014/main" id="{833E5ED9-ACF2-B3AD-4679-65E5B85BC77C}"/>
                </a:ext>
              </a:extLst>
            </p:cNvPr>
            <p:cNvSpPr/>
            <p:nvPr/>
          </p:nvSpPr>
          <p:spPr>
            <a:xfrm>
              <a:off x="2064579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141;p53">
              <a:extLst>
                <a:ext uri="{FF2B5EF4-FFF2-40B4-BE49-F238E27FC236}">
                  <a16:creationId xmlns:a16="http://schemas.microsoft.com/office/drawing/2014/main" id="{CCAE8A74-7517-69D2-6D6B-B31BD552F3B8}"/>
                </a:ext>
              </a:extLst>
            </p:cNvPr>
            <p:cNvSpPr/>
            <p:nvPr/>
          </p:nvSpPr>
          <p:spPr>
            <a:xfrm>
              <a:off x="2064579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142;p53">
              <a:extLst>
                <a:ext uri="{FF2B5EF4-FFF2-40B4-BE49-F238E27FC236}">
                  <a16:creationId xmlns:a16="http://schemas.microsoft.com/office/drawing/2014/main" id="{BC2CF8EA-2123-BB7D-5BDB-39824533EB9C}"/>
                </a:ext>
              </a:extLst>
            </p:cNvPr>
            <p:cNvSpPr/>
            <p:nvPr/>
          </p:nvSpPr>
          <p:spPr>
            <a:xfrm>
              <a:off x="2064579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143;p53">
              <a:extLst>
                <a:ext uri="{FF2B5EF4-FFF2-40B4-BE49-F238E27FC236}">
                  <a16:creationId xmlns:a16="http://schemas.microsoft.com/office/drawing/2014/main" id="{D5FA97B1-28C6-2BD7-1E4F-50C11CBA9477}"/>
                </a:ext>
              </a:extLst>
            </p:cNvPr>
            <p:cNvSpPr/>
            <p:nvPr/>
          </p:nvSpPr>
          <p:spPr>
            <a:xfrm>
              <a:off x="206457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144;p53">
              <a:extLst>
                <a:ext uri="{FF2B5EF4-FFF2-40B4-BE49-F238E27FC236}">
                  <a16:creationId xmlns:a16="http://schemas.microsoft.com/office/drawing/2014/main" id="{07269AF6-DC3A-EBF7-C2A0-744D2FC6D4C4}"/>
                </a:ext>
              </a:extLst>
            </p:cNvPr>
            <p:cNvSpPr/>
            <p:nvPr/>
          </p:nvSpPr>
          <p:spPr>
            <a:xfrm>
              <a:off x="2064579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145;p53">
              <a:extLst>
                <a:ext uri="{FF2B5EF4-FFF2-40B4-BE49-F238E27FC236}">
                  <a16:creationId xmlns:a16="http://schemas.microsoft.com/office/drawing/2014/main" id="{BAD4D2B4-BB05-C6A4-F27C-0255B17CCED2}"/>
                </a:ext>
              </a:extLst>
            </p:cNvPr>
            <p:cNvSpPr/>
            <p:nvPr/>
          </p:nvSpPr>
          <p:spPr>
            <a:xfrm>
              <a:off x="206457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146;p53">
              <a:extLst>
                <a:ext uri="{FF2B5EF4-FFF2-40B4-BE49-F238E27FC236}">
                  <a16:creationId xmlns:a16="http://schemas.microsoft.com/office/drawing/2014/main" id="{EAD2141C-9465-E20F-7C70-CE79E9C6138F}"/>
                </a:ext>
              </a:extLst>
            </p:cNvPr>
            <p:cNvSpPr/>
            <p:nvPr/>
          </p:nvSpPr>
          <p:spPr>
            <a:xfrm>
              <a:off x="2064579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147;p53">
              <a:extLst>
                <a:ext uri="{FF2B5EF4-FFF2-40B4-BE49-F238E27FC236}">
                  <a16:creationId xmlns:a16="http://schemas.microsoft.com/office/drawing/2014/main" id="{4091F030-9703-DD77-7761-B3B2C6434532}"/>
                </a:ext>
              </a:extLst>
            </p:cNvPr>
            <p:cNvSpPr/>
            <p:nvPr/>
          </p:nvSpPr>
          <p:spPr>
            <a:xfrm>
              <a:off x="2064579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148;p53">
              <a:extLst>
                <a:ext uri="{FF2B5EF4-FFF2-40B4-BE49-F238E27FC236}">
                  <a16:creationId xmlns:a16="http://schemas.microsoft.com/office/drawing/2014/main" id="{80930033-7D5B-9265-0A69-1AC3C615E2A6}"/>
                </a:ext>
              </a:extLst>
            </p:cNvPr>
            <p:cNvSpPr/>
            <p:nvPr/>
          </p:nvSpPr>
          <p:spPr>
            <a:xfrm>
              <a:off x="206457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149;p53">
              <a:extLst>
                <a:ext uri="{FF2B5EF4-FFF2-40B4-BE49-F238E27FC236}">
                  <a16:creationId xmlns:a16="http://schemas.microsoft.com/office/drawing/2014/main" id="{FD5C3FED-5EFB-4CD8-F952-29FFAADB8B1F}"/>
                </a:ext>
              </a:extLst>
            </p:cNvPr>
            <p:cNvSpPr/>
            <p:nvPr/>
          </p:nvSpPr>
          <p:spPr>
            <a:xfrm>
              <a:off x="206457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150;p53">
              <a:extLst>
                <a:ext uri="{FF2B5EF4-FFF2-40B4-BE49-F238E27FC236}">
                  <a16:creationId xmlns:a16="http://schemas.microsoft.com/office/drawing/2014/main" id="{F24C85F6-475C-316E-4BF8-BA6047FAAE00}"/>
                </a:ext>
              </a:extLst>
            </p:cNvPr>
            <p:cNvSpPr/>
            <p:nvPr/>
          </p:nvSpPr>
          <p:spPr>
            <a:xfrm>
              <a:off x="2064579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151;p53">
              <a:extLst>
                <a:ext uri="{FF2B5EF4-FFF2-40B4-BE49-F238E27FC236}">
                  <a16:creationId xmlns:a16="http://schemas.microsoft.com/office/drawing/2014/main" id="{73CF07FF-E7AF-5251-A851-15AFA881FA13}"/>
                </a:ext>
              </a:extLst>
            </p:cNvPr>
            <p:cNvSpPr/>
            <p:nvPr/>
          </p:nvSpPr>
          <p:spPr>
            <a:xfrm>
              <a:off x="206457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152;p53">
              <a:extLst>
                <a:ext uri="{FF2B5EF4-FFF2-40B4-BE49-F238E27FC236}">
                  <a16:creationId xmlns:a16="http://schemas.microsoft.com/office/drawing/2014/main" id="{5DBC89B1-EF2C-22C0-011C-C939621F565F}"/>
                </a:ext>
              </a:extLst>
            </p:cNvPr>
            <p:cNvSpPr/>
            <p:nvPr/>
          </p:nvSpPr>
          <p:spPr>
            <a:xfrm>
              <a:off x="2064579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153;p53">
              <a:extLst>
                <a:ext uri="{FF2B5EF4-FFF2-40B4-BE49-F238E27FC236}">
                  <a16:creationId xmlns:a16="http://schemas.microsoft.com/office/drawing/2014/main" id="{F966B813-C8ED-0886-59B1-95EE6DFF9B4C}"/>
                </a:ext>
              </a:extLst>
            </p:cNvPr>
            <p:cNvSpPr/>
            <p:nvPr/>
          </p:nvSpPr>
          <p:spPr>
            <a:xfrm>
              <a:off x="206457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154;p53">
              <a:extLst>
                <a:ext uri="{FF2B5EF4-FFF2-40B4-BE49-F238E27FC236}">
                  <a16:creationId xmlns:a16="http://schemas.microsoft.com/office/drawing/2014/main" id="{6B9D4235-F86E-16B4-8DDE-5D1F4852E85E}"/>
                </a:ext>
              </a:extLst>
            </p:cNvPr>
            <p:cNvSpPr/>
            <p:nvPr/>
          </p:nvSpPr>
          <p:spPr>
            <a:xfrm>
              <a:off x="206457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155;p53">
              <a:extLst>
                <a:ext uri="{FF2B5EF4-FFF2-40B4-BE49-F238E27FC236}">
                  <a16:creationId xmlns:a16="http://schemas.microsoft.com/office/drawing/2014/main" id="{E4B39FCF-3606-31FA-378B-6B5F82EFB86E}"/>
                </a:ext>
              </a:extLst>
            </p:cNvPr>
            <p:cNvSpPr/>
            <p:nvPr/>
          </p:nvSpPr>
          <p:spPr>
            <a:xfrm>
              <a:off x="2064579" y="1725131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156;p53">
              <a:extLst>
                <a:ext uri="{FF2B5EF4-FFF2-40B4-BE49-F238E27FC236}">
                  <a16:creationId xmlns:a16="http://schemas.microsoft.com/office/drawing/2014/main" id="{1905ADF4-2B90-B0C2-6A05-9B751D8EE2E7}"/>
                </a:ext>
              </a:extLst>
            </p:cNvPr>
            <p:cNvSpPr/>
            <p:nvPr/>
          </p:nvSpPr>
          <p:spPr>
            <a:xfrm>
              <a:off x="2009913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157;p53">
              <a:extLst>
                <a:ext uri="{FF2B5EF4-FFF2-40B4-BE49-F238E27FC236}">
                  <a16:creationId xmlns:a16="http://schemas.microsoft.com/office/drawing/2014/main" id="{90043976-69B2-BAE6-1298-776649BD398D}"/>
                </a:ext>
              </a:extLst>
            </p:cNvPr>
            <p:cNvSpPr/>
            <p:nvPr/>
          </p:nvSpPr>
          <p:spPr>
            <a:xfrm>
              <a:off x="2009913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158;p53">
              <a:extLst>
                <a:ext uri="{FF2B5EF4-FFF2-40B4-BE49-F238E27FC236}">
                  <a16:creationId xmlns:a16="http://schemas.microsoft.com/office/drawing/2014/main" id="{1BFA210C-F14F-B31E-6590-9E053E54AA79}"/>
                </a:ext>
              </a:extLst>
            </p:cNvPr>
            <p:cNvSpPr/>
            <p:nvPr/>
          </p:nvSpPr>
          <p:spPr>
            <a:xfrm>
              <a:off x="2009913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159;p53">
              <a:extLst>
                <a:ext uri="{FF2B5EF4-FFF2-40B4-BE49-F238E27FC236}">
                  <a16:creationId xmlns:a16="http://schemas.microsoft.com/office/drawing/2014/main" id="{33DD88B6-DDB8-6C61-6C6D-B4313A11DA7E}"/>
                </a:ext>
              </a:extLst>
            </p:cNvPr>
            <p:cNvSpPr/>
            <p:nvPr/>
          </p:nvSpPr>
          <p:spPr>
            <a:xfrm>
              <a:off x="2009913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160;p53">
              <a:extLst>
                <a:ext uri="{FF2B5EF4-FFF2-40B4-BE49-F238E27FC236}">
                  <a16:creationId xmlns:a16="http://schemas.microsoft.com/office/drawing/2014/main" id="{CBD4DFFA-00B8-FB55-0941-B4E08B7885AC}"/>
                </a:ext>
              </a:extLst>
            </p:cNvPr>
            <p:cNvSpPr/>
            <p:nvPr/>
          </p:nvSpPr>
          <p:spPr>
            <a:xfrm>
              <a:off x="2009913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161;p53">
              <a:extLst>
                <a:ext uri="{FF2B5EF4-FFF2-40B4-BE49-F238E27FC236}">
                  <a16:creationId xmlns:a16="http://schemas.microsoft.com/office/drawing/2014/main" id="{AECF9E37-AF2F-61A2-4BDE-4E4330C28BD3}"/>
                </a:ext>
              </a:extLst>
            </p:cNvPr>
            <p:cNvSpPr/>
            <p:nvPr/>
          </p:nvSpPr>
          <p:spPr>
            <a:xfrm>
              <a:off x="2009913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162;p53">
              <a:extLst>
                <a:ext uri="{FF2B5EF4-FFF2-40B4-BE49-F238E27FC236}">
                  <a16:creationId xmlns:a16="http://schemas.microsoft.com/office/drawing/2014/main" id="{8992691E-3F1A-7CD7-8BF6-8F913A647C76}"/>
                </a:ext>
              </a:extLst>
            </p:cNvPr>
            <p:cNvSpPr/>
            <p:nvPr/>
          </p:nvSpPr>
          <p:spPr>
            <a:xfrm>
              <a:off x="2009913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163;p53">
              <a:extLst>
                <a:ext uri="{FF2B5EF4-FFF2-40B4-BE49-F238E27FC236}">
                  <a16:creationId xmlns:a16="http://schemas.microsoft.com/office/drawing/2014/main" id="{E83F3853-A5D6-4258-8013-E54B8772BB82}"/>
                </a:ext>
              </a:extLst>
            </p:cNvPr>
            <p:cNvSpPr/>
            <p:nvPr/>
          </p:nvSpPr>
          <p:spPr>
            <a:xfrm>
              <a:off x="2009913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164;p53">
              <a:extLst>
                <a:ext uri="{FF2B5EF4-FFF2-40B4-BE49-F238E27FC236}">
                  <a16:creationId xmlns:a16="http://schemas.microsoft.com/office/drawing/2014/main" id="{897D2379-D823-ED3D-E447-5C787A922D88}"/>
                </a:ext>
              </a:extLst>
            </p:cNvPr>
            <p:cNvSpPr/>
            <p:nvPr/>
          </p:nvSpPr>
          <p:spPr>
            <a:xfrm>
              <a:off x="2009913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165;p53">
              <a:extLst>
                <a:ext uri="{FF2B5EF4-FFF2-40B4-BE49-F238E27FC236}">
                  <a16:creationId xmlns:a16="http://schemas.microsoft.com/office/drawing/2014/main" id="{3210DD29-82BD-BC29-CCAF-649374B980CA}"/>
                </a:ext>
              </a:extLst>
            </p:cNvPr>
            <p:cNvSpPr/>
            <p:nvPr/>
          </p:nvSpPr>
          <p:spPr>
            <a:xfrm>
              <a:off x="2009913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166;p53">
              <a:extLst>
                <a:ext uri="{FF2B5EF4-FFF2-40B4-BE49-F238E27FC236}">
                  <a16:creationId xmlns:a16="http://schemas.microsoft.com/office/drawing/2014/main" id="{93AE2185-B625-D2B4-6248-A7B6A15F8ECE}"/>
                </a:ext>
              </a:extLst>
            </p:cNvPr>
            <p:cNvSpPr/>
            <p:nvPr/>
          </p:nvSpPr>
          <p:spPr>
            <a:xfrm>
              <a:off x="2009913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167;p53">
              <a:extLst>
                <a:ext uri="{FF2B5EF4-FFF2-40B4-BE49-F238E27FC236}">
                  <a16:creationId xmlns:a16="http://schemas.microsoft.com/office/drawing/2014/main" id="{BCC1FEB6-73BE-17CA-5D6F-4BFF3732C3C3}"/>
                </a:ext>
              </a:extLst>
            </p:cNvPr>
            <p:cNvSpPr/>
            <p:nvPr/>
          </p:nvSpPr>
          <p:spPr>
            <a:xfrm>
              <a:off x="200991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168;p53">
              <a:extLst>
                <a:ext uri="{FF2B5EF4-FFF2-40B4-BE49-F238E27FC236}">
                  <a16:creationId xmlns:a16="http://schemas.microsoft.com/office/drawing/2014/main" id="{F87D56B1-3B67-5622-E5F7-4515DF7CFCED}"/>
                </a:ext>
              </a:extLst>
            </p:cNvPr>
            <p:cNvSpPr/>
            <p:nvPr/>
          </p:nvSpPr>
          <p:spPr>
            <a:xfrm>
              <a:off x="200991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169;p53">
              <a:extLst>
                <a:ext uri="{FF2B5EF4-FFF2-40B4-BE49-F238E27FC236}">
                  <a16:creationId xmlns:a16="http://schemas.microsoft.com/office/drawing/2014/main" id="{21CA93C9-8508-8681-9CB8-EE029C33156E}"/>
                </a:ext>
              </a:extLst>
            </p:cNvPr>
            <p:cNvSpPr/>
            <p:nvPr/>
          </p:nvSpPr>
          <p:spPr>
            <a:xfrm>
              <a:off x="200991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170;p53">
              <a:extLst>
                <a:ext uri="{FF2B5EF4-FFF2-40B4-BE49-F238E27FC236}">
                  <a16:creationId xmlns:a16="http://schemas.microsoft.com/office/drawing/2014/main" id="{A7EFB580-133A-AB4E-296B-32733429082B}"/>
                </a:ext>
              </a:extLst>
            </p:cNvPr>
            <p:cNvSpPr/>
            <p:nvPr/>
          </p:nvSpPr>
          <p:spPr>
            <a:xfrm>
              <a:off x="200991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171;p53">
              <a:extLst>
                <a:ext uri="{FF2B5EF4-FFF2-40B4-BE49-F238E27FC236}">
                  <a16:creationId xmlns:a16="http://schemas.microsoft.com/office/drawing/2014/main" id="{5976628F-BCAE-C518-0009-AAA8955AEBBA}"/>
                </a:ext>
              </a:extLst>
            </p:cNvPr>
            <p:cNvSpPr/>
            <p:nvPr/>
          </p:nvSpPr>
          <p:spPr>
            <a:xfrm>
              <a:off x="200991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172;p53">
              <a:extLst>
                <a:ext uri="{FF2B5EF4-FFF2-40B4-BE49-F238E27FC236}">
                  <a16:creationId xmlns:a16="http://schemas.microsoft.com/office/drawing/2014/main" id="{C31335A4-9FB2-C3C4-00E0-2060DECF0A43}"/>
                </a:ext>
              </a:extLst>
            </p:cNvPr>
            <p:cNvSpPr/>
            <p:nvPr/>
          </p:nvSpPr>
          <p:spPr>
            <a:xfrm>
              <a:off x="200991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173;p53">
              <a:extLst>
                <a:ext uri="{FF2B5EF4-FFF2-40B4-BE49-F238E27FC236}">
                  <a16:creationId xmlns:a16="http://schemas.microsoft.com/office/drawing/2014/main" id="{EDE36810-7B05-D1EC-EF7C-1A02A535C904}"/>
                </a:ext>
              </a:extLst>
            </p:cNvPr>
            <p:cNvSpPr/>
            <p:nvPr/>
          </p:nvSpPr>
          <p:spPr>
            <a:xfrm>
              <a:off x="2009913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174;p53">
              <a:extLst>
                <a:ext uri="{FF2B5EF4-FFF2-40B4-BE49-F238E27FC236}">
                  <a16:creationId xmlns:a16="http://schemas.microsoft.com/office/drawing/2014/main" id="{9CFBECE6-F913-6DB8-C0B7-B50CB8A16067}"/>
                </a:ext>
              </a:extLst>
            </p:cNvPr>
            <p:cNvSpPr/>
            <p:nvPr/>
          </p:nvSpPr>
          <p:spPr>
            <a:xfrm>
              <a:off x="1955229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175;p53">
              <a:extLst>
                <a:ext uri="{FF2B5EF4-FFF2-40B4-BE49-F238E27FC236}">
                  <a16:creationId xmlns:a16="http://schemas.microsoft.com/office/drawing/2014/main" id="{B3D40348-878D-D93C-CF06-F9EB332CEC39}"/>
                </a:ext>
              </a:extLst>
            </p:cNvPr>
            <p:cNvSpPr/>
            <p:nvPr/>
          </p:nvSpPr>
          <p:spPr>
            <a:xfrm>
              <a:off x="195522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176;p53">
              <a:extLst>
                <a:ext uri="{FF2B5EF4-FFF2-40B4-BE49-F238E27FC236}">
                  <a16:creationId xmlns:a16="http://schemas.microsoft.com/office/drawing/2014/main" id="{89C4A63C-1588-1DDE-49D5-A310D7F9B48C}"/>
                </a:ext>
              </a:extLst>
            </p:cNvPr>
            <p:cNvSpPr/>
            <p:nvPr/>
          </p:nvSpPr>
          <p:spPr>
            <a:xfrm>
              <a:off x="1955229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177;p53">
              <a:extLst>
                <a:ext uri="{FF2B5EF4-FFF2-40B4-BE49-F238E27FC236}">
                  <a16:creationId xmlns:a16="http://schemas.microsoft.com/office/drawing/2014/main" id="{255DAB91-74FB-E02D-525E-3DAF9A830274}"/>
                </a:ext>
              </a:extLst>
            </p:cNvPr>
            <p:cNvSpPr/>
            <p:nvPr/>
          </p:nvSpPr>
          <p:spPr>
            <a:xfrm>
              <a:off x="195522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178;p53">
              <a:extLst>
                <a:ext uri="{FF2B5EF4-FFF2-40B4-BE49-F238E27FC236}">
                  <a16:creationId xmlns:a16="http://schemas.microsoft.com/office/drawing/2014/main" id="{10162DF7-71B7-CA89-6C8F-A06E73F0BEB2}"/>
                </a:ext>
              </a:extLst>
            </p:cNvPr>
            <p:cNvSpPr/>
            <p:nvPr/>
          </p:nvSpPr>
          <p:spPr>
            <a:xfrm>
              <a:off x="1955229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179;p53">
              <a:extLst>
                <a:ext uri="{FF2B5EF4-FFF2-40B4-BE49-F238E27FC236}">
                  <a16:creationId xmlns:a16="http://schemas.microsoft.com/office/drawing/2014/main" id="{5C656303-6544-E737-97E2-44DCE4E1B624}"/>
                </a:ext>
              </a:extLst>
            </p:cNvPr>
            <p:cNvSpPr/>
            <p:nvPr/>
          </p:nvSpPr>
          <p:spPr>
            <a:xfrm>
              <a:off x="1955229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180;p53">
              <a:extLst>
                <a:ext uri="{FF2B5EF4-FFF2-40B4-BE49-F238E27FC236}">
                  <a16:creationId xmlns:a16="http://schemas.microsoft.com/office/drawing/2014/main" id="{42418A9E-836D-D454-C233-F4489656416E}"/>
                </a:ext>
              </a:extLst>
            </p:cNvPr>
            <p:cNvSpPr/>
            <p:nvPr/>
          </p:nvSpPr>
          <p:spPr>
            <a:xfrm>
              <a:off x="1955229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181;p53">
              <a:extLst>
                <a:ext uri="{FF2B5EF4-FFF2-40B4-BE49-F238E27FC236}">
                  <a16:creationId xmlns:a16="http://schemas.microsoft.com/office/drawing/2014/main" id="{50965A9F-F9A9-82F8-C407-40E4C4C44DD0}"/>
                </a:ext>
              </a:extLst>
            </p:cNvPr>
            <p:cNvSpPr/>
            <p:nvPr/>
          </p:nvSpPr>
          <p:spPr>
            <a:xfrm>
              <a:off x="1955229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182;p53">
              <a:extLst>
                <a:ext uri="{FF2B5EF4-FFF2-40B4-BE49-F238E27FC236}">
                  <a16:creationId xmlns:a16="http://schemas.microsoft.com/office/drawing/2014/main" id="{F4E9B320-2D88-99C3-1C6B-4CC486AE448F}"/>
                </a:ext>
              </a:extLst>
            </p:cNvPr>
            <p:cNvSpPr/>
            <p:nvPr/>
          </p:nvSpPr>
          <p:spPr>
            <a:xfrm>
              <a:off x="1955229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183;p53">
              <a:extLst>
                <a:ext uri="{FF2B5EF4-FFF2-40B4-BE49-F238E27FC236}">
                  <a16:creationId xmlns:a16="http://schemas.microsoft.com/office/drawing/2014/main" id="{8E5AEEB9-0FA2-5627-102A-24B8DA81C8DD}"/>
                </a:ext>
              </a:extLst>
            </p:cNvPr>
            <p:cNvSpPr/>
            <p:nvPr/>
          </p:nvSpPr>
          <p:spPr>
            <a:xfrm>
              <a:off x="1955229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184;p53">
              <a:extLst>
                <a:ext uri="{FF2B5EF4-FFF2-40B4-BE49-F238E27FC236}">
                  <a16:creationId xmlns:a16="http://schemas.microsoft.com/office/drawing/2014/main" id="{3FE60884-760B-3EF4-FD27-46C12D965B87}"/>
                </a:ext>
              </a:extLst>
            </p:cNvPr>
            <p:cNvSpPr/>
            <p:nvPr/>
          </p:nvSpPr>
          <p:spPr>
            <a:xfrm>
              <a:off x="1955229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185;p53">
              <a:extLst>
                <a:ext uri="{FF2B5EF4-FFF2-40B4-BE49-F238E27FC236}">
                  <a16:creationId xmlns:a16="http://schemas.microsoft.com/office/drawing/2014/main" id="{9A2E3CA8-9D68-8B71-4558-1AE79E81BA25}"/>
                </a:ext>
              </a:extLst>
            </p:cNvPr>
            <p:cNvSpPr/>
            <p:nvPr/>
          </p:nvSpPr>
          <p:spPr>
            <a:xfrm>
              <a:off x="1955229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186;p53">
              <a:extLst>
                <a:ext uri="{FF2B5EF4-FFF2-40B4-BE49-F238E27FC236}">
                  <a16:creationId xmlns:a16="http://schemas.microsoft.com/office/drawing/2014/main" id="{C438F283-9718-0AE7-8D55-B681A77F934C}"/>
                </a:ext>
              </a:extLst>
            </p:cNvPr>
            <p:cNvSpPr/>
            <p:nvPr/>
          </p:nvSpPr>
          <p:spPr>
            <a:xfrm>
              <a:off x="1955229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187;p53">
              <a:extLst>
                <a:ext uri="{FF2B5EF4-FFF2-40B4-BE49-F238E27FC236}">
                  <a16:creationId xmlns:a16="http://schemas.microsoft.com/office/drawing/2014/main" id="{E3F6B469-DE8A-FCDD-5CAA-54D639C0FC35}"/>
                </a:ext>
              </a:extLst>
            </p:cNvPr>
            <p:cNvSpPr/>
            <p:nvPr/>
          </p:nvSpPr>
          <p:spPr>
            <a:xfrm>
              <a:off x="1955229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188;p53">
              <a:extLst>
                <a:ext uri="{FF2B5EF4-FFF2-40B4-BE49-F238E27FC236}">
                  <a16:creationId xmlns:a16="http://schemas.microsoft.com/office/drawing/2014/main" id="{D3BAEA10-74F1-B697-8E9F-992B400520CB}"/>
                </a:ext>
              </a:extLst>
            </p:cNvPr>
            <p:cNvSpPr/>
            <p:nvPr/>
          </p:nvSpPr>
          <p:spPr>
            <a:xfrm>
              <a:off x="195522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189;p53">
              <a:extLst>
                <a:ext uri="{FF2B5EF4-FFF2-40B4-BE49-F238E27FC236}">
                  <a16:creationId xmlns:a16="http://schemas.microsoft.com/office/drawing/2014/main" id="{2616CAAC-F6A2-D2AD-E6F6-1A3725A1BAF0}"/>
                </a:ext>
              </a:extLst>
            </p:cNvPr>
            <p:cNvSpPr/>
            <p:nvPr/>
          </p:nvSpPr>
          <p:spPr>
            <a:xfrm>
              <a:off x="195522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190;p53">
              <a:extLst>
                <a:ext uri="{FF2B5EF4-FFF2-40B4-BE49-F238E27FC236}">
                  <a16:creationId xmlns:a16="http://schemas.microsoft.com/office/drawing/2014/main" id="{10EF4DA2-0F9C-E056-B08B-3A1506C6FF53}"/>
                </a:ext>
              </a:extLst>
            </p:cNvPr>
            <p:cNvSpPr/>
            <p:nvPr/>
          </p:nvSpPr>
          <p:spPr>
            <a:xfrm>
              <a:off x="1900563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191;p53">
              <a:extLst>
                <a:ext uri="{FF2B5EF4-FFF2-40B4-BE49-F238E27FC236}">
                  <a16:creationId xmlns:a16="http://schemas.microsoft.com/office/drawing/2014/main" id="{CA660EB6-516C-239D-8C2C-4D9CE51B815C}"/>
                </a:ext>
              </a:extLst>
            </p:cNvPr>
            <p:cNvSpPr/>
            <p:nvPr/>
          </p:nvSpPr>
          <p:spPr>
            <a:xfrm>
              <a:off x="190056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192;p53">
              <a:extLst>
                <a:ext uri="{FF2B5EF4-FFF2-40B4-BE49-F238E27FC236}">
                  <a16:creationId xmlns:a16="http://schemas.microsoft.com/office/drawing/2014/main" id="{2A17F081-7FC7-6436-03FF-D763F1F173E3}"/>
                </a:ext>
              </a:extLst>
            </p:cNvPr>
            <p:cNvSpPr/>
            <p:nvPr/>
          </p:nvSpPr>
          <p:spPr>
            <a:xfrm>
              <a:off x="190056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193;p53">
              <a:extLst>
                <a:ext uri="{FF2B5EF4-FFF2-40B4-BE49-F238E27FC236}">
                  <a16:creationId xmlns:a16="http://schemas.microsoft.com/office/drawing/2014/main" id="{1A053556-8B30-CD58-8CA5-51C3A29FC13E}"/>
                </a:ext>
              </a:extLst>
            </p:cNvPr>
            <p:cNvSpPr/>
            <p:nvPr/>
          </p:nvSpPr>
          <p:spPr>
            <a:xfrm>
              <a:off x="190056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194;p53">
              <a:extLst>
                <a:ext uri="{FF2B5EF4-FFF2-40B4-BE49-F238E27FC236}">
                  <a16:creationId xmlns:a16="http://schemas.microsoft.com/office/drawing/2014/main" id="{3F22C7D5-018F-2DD5-E8A6-DEB80AC6DD3E}"/>
                </a:ext>
              </a:extLst>
            </p:cNvPr>
            <p:cNvSpPr/>
            <p:nvPr/>
          </p:nvSpPr>
          <p:spPr>
            <a:xfrm>
              <a:off x="190056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195;p53">
              <a:extLst>
                <a:ext uri="{FF2B5EF4-FFF2-40B4-BE49-F238E27FC236}">
                  <a16:creationId xmlns:a16="http://schemas.microsoft.com/office/drawing/2014/main" id="{4A534F4A-C369-DFD0-F164-B08ED8390230}"/>
                </a:ext>
              </a:extLst>
            </p:cNvPr>
            <p:cNvSpPr/>
            <p:nvPr/>
          </p:nvSpPr>
          <p:spPr>
            <a:xfrm>
              <a:off x="190056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196;p53">
              <a:extLst>
                <a:ext uri="{FF2B5EF4-FFF2-40B4-BE49-F238E27FC236}">
                  <a16:creationId xmlns:a16="http://schemas.microsoft.com/office/drawing/2014/main" id="{985AE9AE-6CC4-FD9B-D248-FC88C6104B8E}"/>
                </a:ext>
              </a:extLst>
            </p:cNvPr>
            <p:cNvSpPr/>
            <p:nvPr/>
          </p:nvSpPr>
          <p:spPr>
            <a:xfrm>
              <a:off x="190056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197;p53">
              <a:extLst>
                <a:ext uri="{FF2B5EF4-FFF2-40B4-BE49-F238E27FC236}">
                  <a16:creationId xmlns:a16="http://schemas.microsoft.com/office/drawing/2014/main" id="{98E8B574-969A-4C5E-D4BC-3283EFCCE20F}"/>
                </a:ext>
              </a:extLst>
            </p:cNvPr>
            <p:cNvSpPr/>
            <p:nvPr/>
          </p:nvSpPr>
          <p:spPr>
            <a:xfrm>
              <a:off x="190056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198;p53">
              <a:extLst>
                <a:ext uri="{FF2B5EF4-FFF2-40B4-BE49-F238E27FC236}">
                  <a16:creationId xmlns:a16="http://schemas.microsoft.com/office/drawing/2014/main" id="{957FCC81-38CA-CF77-B384-D07E7D3A7BCB}"/>
                </a:ext>
              </a:extLst>
            </p:cNvPr>
            <p:cNvSpPr/>
            <p:nvPr/>
          </p:nvSpPr>
          <p:spPr>
            <a:xfrm>
              <a:off x="190056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199;p53">
              <a:extLst>
                <a:ext uri="{FF2B5EF4-FFF2-40B4-BE49-F238E27FC236}">
                  <a16:creationId xmlns:a16="http://schemas.microsoft.com/office/drawing/2014/main" id="{29999C99-2236-FDA8-AE87-0AE6C71CFCA4}"/>
                </a:ext>
              </a:extLst>
            </p:cNvPr>
            <p:cNvSpPr/>
            <p:nvPr/>
          </p:nvSpPr>
          <p:spPr>
            <a:xfrm>
              <a:off x="190056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00;p53">
              <a:extLst>
                <a:ext uri="{FF2B5EF4-FFF2-40B4-BE49-F238E27FC236}">
                  <a16:creationId xmlns:a16="http://schemas.microsoft.com/office/drawing/2014/main" id="{28A71F36-1304-4600-E5ED-6C0D73463244}"/>
                </a:ext>
              </a:extLst>
            </p:cNvPr>
            <p:cNvSpPr/>
            <p:nvPr/>
          </p:nvSpPr>
          <p:spPr>
            <a:xfrm>
              <a:off x="190056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01;p53">
              <a:extLst>
                <a:ext uri="{FF2B5EF4-FFF2-40B4-BE49-F238E27FC236}">
                  <a16:creationId xmlns:a16="http://schemas.microsoft.com/office/drawing/2014/main" id="{8C28402F-1677-1484-46F6-6DDC247DAF89}"/>
                </a:ext>
              </a:extLst>
            </p:cNvPr>
            <p:cNvSpPr/>
            <p:nvPr/>
          </p:nvSpPr>
          <p:spPr>
            <a:xfrm>
              <a:off x="190056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02;p53">
              <a:extLst>
                <a:ext uri="{FF2B5EF4-FFF2-40B4-BE49-F238E27FC236}">
                  <a16:creationId xmlns:a16="http://schemas.microsoft.com/office/drawing/2014/main" id="{9B4B26F5-75D1-9E4B-25C7-0B92E8AE6F04}"/>
                </a:ext>
              </a:extLst>
            </p:cNvPr>
            <p:cNvSpPr/>
            <p:nvPr/>
          </p:nvSpPr>
          <p:spPr>
            <a:xfrm>
              <a:off x="190056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03;p53">
              <a:extLst>
                <a:ext uri="{FF2B5EF4-FFF2-40B4-BE49-F238E27FC236}">
                  <a16:creationId xmlns:a16="http://schemas.microsoft.com/office/drawing/2014/main" id="{BC956599-5C5D-3F8F-66CB-EF0E33218CCC}"/>
                </a:ext>
              </a:extLst>
            </p:cNvPr>
            <p:cNvSpPr/>
            <p:nvPr/>
          </p:nvSpPr>
          <p:spPr>
            <a:xfrm>
              <a:off x="1900563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04;p53">
              <a:extLst>
                <a:ext uri="{FF2B5EF4-FFF2-40B4-BE49-F238E27FC236}">
                  <a16:creationId xmlns:a16="http://schemas.microsoft.com/office/drawing/2014/main" id="{83E85EC6-97AC-5371-52F8-6FBB07A422CB}"/>
                </a:ext>
              </a:extLst>
            </p:cNvPr>
            <p:cNvSpPr/>
            <p:nvPr/>
          </p:nvSpPr>
          <p:spPr>
            <a:xfrm>
              <a:off x="190056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05;p53">
              <a:extLst>
                <a:ext uri="{FF2B5EF4-FFF2-40B4-BE49-F238E27FC236}">
                  <a16:creationId xmlns:a16="http://schemas.microsoft.com/office/drawing/2014/main" id="{3A808FB9-CC93-8B43-001D-13AC35C155A8}"/>
                </a:ext>
              </a:extLst>
            </p:cNvPr>
            <p:cNvSpPr/>
            <p:nvPr/>
          </p:nvSpPr>
          <p:spPr>
            <a:xfrm>
              <a:off x="190056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06;p53">
              <a:extLst>
                <a:ext uri="{FF2B5EF4-FFF2-40B4-BE49-F238E27FC236}">
                  <a16:creationId xmlns:a16="http://schemas.microsoft.com/office/drawing/2014/main" id="{37CB9385-3DBF-60F5-F97F-A0AE5FE9A40C}"/>
                </a:ext>
              </a:extLst>
            </p:cNvPr>
            <p:cNvSpPr/>
            <p:nvPr/>
          </p:nvSpPr>
          <p:spPr>
            <a:xfrm>
              <a:off x="190056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07;p53">
              <a:extLst>
                <a:ext uri="{FF2B5EF4-FFF2-40B4-BE49-F238E27FC236}">
                  <a16:creationId xmlns:a16="http://schemas.microsoft.com/office/drawing/2014/main" id="{9E1E3173-F429-4B14-443F-87B4400A96FC}"/>
                </a:ext>
              </a:extLst>
            </p:cNvPr>
            <p:cNvSpPr/>
            <p:nvPr/>
          </p:nvSpPr>
          <p:spPr>
            <a:xfrm>
              <a:off x="190056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08;p53">
              <a:extLst>
                <a:ext uri="{FF2B5EF4-FFF2-40B4-BE49-F238E27FC236}">
                  <a16:creationId xmlns:a16="http://schemas.microsoft.com/office/drawing/2014/main" id="{D436F3AE-670D-1C63-2854-DCCC3C73FC01}"/>
                </a:ext>
              </a:extLst>
            </p:cNvPr>
            <p:cNvSpPr/>
            <p:nvPr/>
          </p:nvSpPr>
          <p:spPr>
            <a:xfrm>
              <a:off x="1900563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09;p53">
              <a:extLst>
                <a:ext uri="{FF2B5EF4-FFF2-40B4-BE49-F238E27FC236}">
                  <a16:creationId xmlns:a16="http://schemas.microsoft.com/office/drawing/2014/main" id="{EA86AF26-AEFE-1871-BF81-A69DCEA0678C}"/>
                </a:ext>
              </a:extLst>
            </p:cNvPr>
            <p:cNvSpPr/>
            <p:nvPr/>
          </p:nvSpPr>
          <p:spPr>
            <a:xfrm>
              <a:off x="1846023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210;p53">
              <a:extLst>
                <a:ext uri="{FF2B5EF4-FFF2-40B4-BE49-F238E27FC236}">
                  <a16:creationId xmlns:a16="http://schemas.microsoft.com/office/drawing/2014/main" id="{E2F993A8-E500-7DA7-3F70-56E687C2E246}"/>
                </a:ext>
              </a:extLst>
            </p:cNvPr>
            <p:cNvSpPr/>
            <p:nvPr/>
          </p:nvSpPr>
          <p:spPr>
            <a:xfrm>
              <a:off x="184602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211;p53">
              <a:extLst>
                <a:ext uri="{FF2B5EF4-FFF2-40B4-BE49-F238E27FC236}">
                  <a16:creationId xmlns:a16="http://schemas.microsoft.com/office/drawing/2014/main" id="{9DFBA087-0303-E072-D130-2C07F07F9637}"/>
                </a:ext>
              </a:extLst>
            </p:cNvPr>
            <p:cNvSpPr/>
            <p:nvPr/>
          </p:nvSpPr>
          <p:spPr>
            <a:xfrm>
              <a:off x="184602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212;p53">
              <a:extLst>
                <a:ext uri="{FF2B5EF4-FFF2-40B4-BE49-F238E27FC236}">
                  <a16:creationId xmlns:a16="http://schemas.microsoft.com/office/drawing/2014/main" id="{4DC85430-D553-F039-0300-5E0211C90EA7}"/>
                </a:ext>
              </a:extLst>
            </p:cNvPr>
            <p:cNvSpPr/>
            <p:nvPr/>
          </p:nvSpPr>
          <p:spPr>
            <a:xfrm>
              <a:off x="184602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13;p53">
              <a:extLst>
                <a:ext uri="{FF2B5EF4-FFF2-40B4-BE49-F238E27FC236}">
                  <a16:creationId xmlns:a16="http://schemas.microsoft.com/office/drawing/2014/main" id="{EC254305-7F12-7995-9605-34438C8B486C}"/>
                </a:ext>
              </a:extLst>
            </p:cNvPr>
            <p:cNvSpPr/>
            <p:nvPr/>
          </p:nvSpPr>
          <p:spPr>
            <a:xfrm>
              <a:off x="184602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14;p53">
              <a:extLst>
                <a:ext uri="{FF2B5EF4-FFF2-40B4-BE49-F238E27FC236}">
                  <a16:creationId xmlns:a16="http://schemas.microsoft.com/office/drawing/2014/main" id="{8AD5B7B0-57F0-8EBC-4910-13AA622062C8}"/>
                </a:ext>
              </a:extLst>
            </p:cNvPr>
            <p:cNvSpPr/>
            <p:nvPr/>
          </p:nvSpPr>
          <p:spPr>
            <a:xfrm>
              <a:off x="184602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215;p53">
              <a:extLst>
                <a:ext uri="{FF2B5EF4-FFF2-40B4-BE49-F238E27FC236}">
                  <a16:creationId xmlns:a16="http://schemas.microsoft.com/office/drawing/2014/main" id="{7BF16671-07DE-685E-448F-3775F93CD16D}"/>
                </a:ext>
              </a:extLst>
            </p:cNvPr>
            <p:cNvSpPr/>
            <p:nvPr/>
          </p:nvSpPr>
          <p:spPr>
            <a:xfrm>
              <a:off x="184602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16;p53">
              <a:extLst>
                <a:ext uri="{FF2B5EF4-FFF2-40B4-BE49-F238E27FC236}">
                  <a16:creationId xmlns:a16="http://schemas.microsoft.com/office/drawing/2014/main" id="{EB581C5F-7907-0AE4-2EA5-7435B96801F4}"/>
                </a:ext>
              </a:extLst>
            </p:cNvPr>
            <p:cNvSpPr/>
            <p:nvPr/>
          </p:nvSpPr>
          <p:spPr>
            <a:xfrm>
              <a:off x="184602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217;p53">
              <a:extLst>
                <a:ext uri="{FF2B5EF4-FFF2-40B4-BE49-F238E27FC236}">
                  <a16:creationId xmlns:a16="http://schemas.microsoft.com/office/drawing/2014/main" id="{FBA17229-C5A1-750E-90B3-E9BE249DB5AF}"/>
                </a:ext>
              </a:extLst>
            </p:cNvPr>
            <p:cNvSpPr/>
            <p:nvPr/>
          </p:nvSpPr>
          <p:spPr>
            <a:xfrm>
              <a:off x="184602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18;p53">
              <a:extLst>
                <a:ext uri="{FF2B5EF4-FFF2-40B4-BE49-F238E27FC236}">
                  <a16:creationId xmlns:a16="http://schemas.microsoft.com/office/drawing/2014/main" id="{05225D95-9DCB-0D8A-6088-9BA52CA4A534}"/>
                </a:ext>
              </a:extLst>
            </p:cNvPr>
            <p:cNvSpPr/>
            <p:nvPr/>
          </p:nvSpPr>
          <p:spPr>
            <a:xfrm>
              <a:off x="184602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219;p53">
              <a:extLst>
                <a:ext uri="{FF2B5EF4-FFF2-40B4-BE49-F238E27FC236}">
                  <a16:creationId xmlns:a16="http://schemas.microsoft.com/office/drawing/2014/main" id="{7588313B-59BB-E19E-0AFE-963682BB06E1}"/>
                </a:ext>
              </a:extLst>
            </p:cNvPr>
            <p:cNvSpPr/>
            <p:nvPr/>
          </p:nvSpPr>
          <p:spPr>
            <a:xfrm>
              <a:off x="184602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220;p53">
              <a:extLst>
                <a:ext uri="{FF2B5EF4-FFF2-40B4-BE49-F238E27FC236}">
                  <a16:creationId xmlns:a16="http://schemas.microsoft.com/office/drawing/2014/main" id="{D2471A94-EDAE-2D69-E6AA-987D28FBBBA8}"/>
                </a:ext>
              </a:extLst>
            </p:cNvPr>
            <p:cNvSpPr/>
            <p:nvPr/>
          </p:nvSpPr>
          <p:spPr>
            <a:xfrm>
              <a:off x="184602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221;p53">
              <a:extLst>
                <a:ext uri="{FF2B5EF4-FFF2-40B4-BE49-F238E27FC236}">
                  <a16:creationId xmlns:a16="http://schemas.microsoft.com/office/drawing/2014/main" id="{266FB63C-6361-734E-9E8E-19DAC7127BAF}"/>
                </a:ext>
              </a:extLst>
            </p:cNvPr>
            <p:cNvSpPr/>
            <p:nvPr/>
          </p:nvSpPr>
          <p:spPr>
            <a:xfrm>
              <a:off x="184602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222;p53">
              <a:extLst>
                <a:ext uri="{FF2B5EF4-FFF2-40B4-BE49-F238E27FC236}">
                  <a16:creationId xmlns:a16="http://schemas.microsoft.com/office/drawing/2014/main" id="{D0490B9B-07DA-FEFB-E01B-7B0BEB25D3CE}"/>
                </a:ext>
              </a:extLst>
            </p:cNvPr>
            <p:cNvSpPr/>
            <p:nvPr/>
          </p:nvSpPr>
          <p:spPr>
            <a:xfrm>
              <a:off x="184602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223;p53">
              <a:extLst>
                <a:ext uri="{FF2B5EF4-FFF2-40B4-BE49-F238E27FC236}">
                  <a16:creationId xmlns:a16="http://schemas.microsoft.com/office/drawing/2014/main" id="{436B7166-37A0-9A1C-C460-B0A37D00180F}"/>
                </a:ext>
              </a:extLst>
            </p:cNvPr>
            <p:cNvSpPr/>
            <p:nvPr/>
          </p:nvSpPr>
          <p:spPr>
            <a:xfrm>
              <a:off x="184602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224;p53">
              <a:extLst>
                <a:ext uri="{FF2B5EF4-FFF2-40B4-BE49-F238E27FC236}">
                  <a16:creationId xmlns:a16="http://schemas.microsoft.com/office/drawing/2014/main" id="{76BE7A18-8D93-0678-713B-5BB80EDEBC9A}"/>
                </a:ext>
              </a:extLst>
            </p:cNvPr>
            <p:cNvSpPr/>
            <p:nvPr/>
          </p:nvSpPr>
          <p:spPr>
            <a:xfrm>
              <a:off x="184602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225;p53">
              <a:extLst>
                <a:ext uri="{FF2B5EF4-FFF2-40B4-BE49-F238E27FC236}">
                  <a16:creationId xmlns:a16="http://schemas.microsoft.com/office/drawing/2014/main" id="{0890818F-B8D3-9221-34B6-663E01347CC1}"/>
                </a:ext>
              </a:extLst>
            </p:cNvPr>
            <p:cNvSpPr/>
            <p:nvPr/>
          </p:nvSpPr>
          <p:spPr>
            <a:xfrm>
              <a:off x="184602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226;p53">
              <a:extLst>
                <a:ext uri="{FF2B5EF4-FFF2-40B4-BE49-F238E27FC236}">
                  <a16:creationId xmlns:a16="http://schemas.microsoft.com/office/drawing/2014/main" id="{792DC5A1-6D5F-1CD2-34BB-3808E8D5E5DB}"/>
                </a:ext>
              </a:extLst>
            </p:cNvPr>
            <p:cNvSpPr/>
            <p:nvPr/>
          </p:nvSpPr>
          <p:spPr>
            <a:xfrm>
              <a:off x="184602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227;p53">
              <a:extLst>
                <a:ext uri="{FF2B5EF4-FFF2-40B4-BE49-F238E27FC236}">
                  <a16:creationId xmlns:a16="http://schemas.microsoft.com/office/drawing/2014/main" id="{FA636FD3-EFE9-80F9-4DC8-76B7AC8B1CF8}"/>
                </a:ext>
              </a:extLst>
            </p:cNvPr>
            <p:cNvSpPr/>
            <p:nvPr/>
          </p:nvSpPr>
          <p:spPr>
            <a:xfrm>
              <a:off x="1791357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228;p53">
              <a:extLst>
                <a:ext uri="{FF2B5EF4-FFF2-40B4-BE49-F238E27FC236}">
                  <a16:creationId xmlns:a16="http://schemas.microsoft.com/office/drawing/2014/main" id="{1F7D2A7B-9AF2-FE21-9553-A54856716C3D}"/>
                </a:ext>
              </a:extLst>
            </p:cNvPr>
            <p:cNvSpPr/>
            <p:nvPr/>
          </p:nvSpPr>
          <p:spPr>
            <a:xfrm>
              <a:off x="179135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229;p53">
              <a:extLst>
                <a:ext uri="{FF2B5EF4-FFF2-40B4-BE49-F238E27FC236}">
                  <a16:creationId xmlns:a16="http://schemas.microsoft.com/office/drawing/2014/main" id="{CA3E9F80-5590-CF9F-AEA7-D7224D61586C}"/>
                </a:ext>
              </a:extLst>
            </p:cNvPr>
            <p:cNvSpPr/>
            <p:nvPr/>
          </p:nvSpPr>
          <p:spPr>
            <a:xfrm>
              <a:off x="179135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230;p53">
              <a:extLst>
                <a:ext uri="{FF2B5EF4-FFF2-40B4-BE49-F238E27FC236}">
                  <a16:creationId xmlns:a16="http://schemas.microsoft.com/office/drawing/2014/main" id="{CCE561D8-7E10-2F16-4285-A1D035E3157D}"/>
                </a:ext>
              </a:extLst>
            </p:cNvPr>
            <p:cNvSpPr/>
            <p:nvPr/>
          </p:nvSpPr>
          <p:spPr>
            <a:xfrm>
              <a:off x="1791357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231;p53">
              <a:extLst>
                <a:ext uri="{FF2B5EF4-FFF2-40B4-BE49-F238E27FC236}">
                  <a16:creationId xmlns:a16="http://schemas.microsoft.com/office/drawing/2014/main" id="{21FE2C30-C68C-D7DB-7A70-FED3D2C5B293}"/>
                </a:ext>
              </a:extLst>
            </p:cNvPr>
            <p:cNvSpPr/>
            <p:nvPr/>
          </p:nvSpPr>
          <p:spPr>
            <a:xfrm>
              <a:off x="179135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232;p53">
              <a:extLst>
                <a:ext uri="{FF2B5EF4-FFF2-40B4-BE49-F238E27FC236}">
                  <a16:creationId xmlns:a16="http://schemas.microsoft.com/office/drawing/2014/main" id="{EDB1A5E4-9C40-418A-ECA0-415A57999A11}"/>
                </a:ext>
              </a:extLst>
            </p:cNvPr>
            <p:cNvSpPr/>
            <p:nvPr/>
          </p:nvSpPr>
          <p:spPr>
            <a:xfrm>
              <a:off x="1791357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233;p53">
              <a:extLst>
                <a:ext uri="{FF2B5EF4-FFF2-40B4-BE49-F238E27FC236}">
                  <a16:creationId xmlns:a16="http://schemas.microsoft.com/office/drawing/2014/main" id="{EE7ED4CE-F337-2E25-B474-68C494DA4A44}"/>
                </a:ext>
              </a:extLst>
            </p:cNvPr>
            <p:cNvSpPr/>
            <p:nvPr/>
          </p:nvSpPr>
          <p:spPr>
            <a:xfrm>
              <a:off x="1791357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234;p53">
              <a:extLst>
                <a:ext uri="{FF2B5EF4-FFF2-40B4-BE49-F238E27FC236}">
                  <a16:creationId xmlns:a16="http://schemas.microsoft.com/office/drawing/2014/main" id="{27A7D360-970A-3B5E-EF32-85EE1BC7538E}"/>
                </a:ext>
              </a:extLst>
            </p:cNvPr>
            <p:cNvSpPr/>
            <p:nvPr/>
          </p:nvSpPr>
          <p:spPr>
            <a:xfrm>
              <a:off x="179135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235;p53">
              <a:extLst>
                <a:ext uri="{FF2B5EF4-FFF2-40B4-BE49-F238E27FC236}">
                  <a16:creationId xmlns:a16="http://schemas.microsoft.com/office/drawing/2014/main" id="{79BC1F4E-0946-E7C9-39A3-5A4AF3A2075E}"/>
                </a:ext>
              </a:extLst>
            </p:cNvPr>
            <p:cNvSpPr/>
            <p:nvPr/>
          </p:nvSpPr>
          <p:spPr>
            <a:xfrm>
              <a:off x="179135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236;p53">
              <a:extLst>
                <a:ext uri="{FF2B5EF4-FFF2-40B4-BE49-F238E27FC236}">
                  <a16:creationId xmlns:a16="http://schemas.microsoft.com/office/drawing/2014/main" id="{2843A053-2E6B-B68D-ADB6-3370B32CFDB3}"/>
                </a:ext>
              </a:extLst>
            </p:cNvPr>
            <p:cNvSpPr/>
            <p:nvPr/>
          </p:nvSpPr>
          <p:spPr>
            <a:xfrm>
              <a:off x="1791357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237;p53">
              <a:extLst>
                <a:ext uri="{FF2B5EF4-FFF2-40B4-BE49-F238E27FC236}">
                  <a16:creationId xmlns:a16="http://schemas.microsoft.com/office/drawing/2014/main" id="{BB5B3B7B-006E-D9A8-FC0A-F4B3585454AC}"/>
                </a:ext>
              </a:extLst>
            </p:cNvPr>
            <p:cNvSpPr/>
            <p:nvPr/>
          </p:nvSpPr>
          <p:spPr>
            <a:xfrm>
              <a:off x="179135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238;p53">
              <a:extLst>
                <a:ext uri="{FF2B5EF4-FFF2-40B4-BE49-F238E27FC236}">
                  <a16:creationId xmlns:a16="http://schemas.microsoft.com/office/drawing/2014/main" id="{BFBF4034-15D7-D120-E00A-63316B2A0619}"/>
                </a:ext>
              </a:extLst>
            </p:cNvPr>
            <p:cNvSpPr/>
            <p:nvPr/>
          </p:nvSpPr>
          <p:spPr>
            <a:xfrm>
              <a:off x="179135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239;p53">
              <a:extLst>
                <a:ext uri="{FF2B5EF4-FFF2-40B4-BE49-F238E27FC236}">
                  <a16:creationId xmlns:a16="http://schemas.microsoft.com/office/drawing/2014/main" id="{A1838E71-D718-AE78-FD23-C0BFB505ED97}"/>
                </a:ext>
              </a:extLst>
            </p:cNvPr>
            <p:cNvSpPr/>
            <p:nvPr/>
          </p:nvSpPr>
          <p:spPr>
            <a:xfrm>
              <a:off x="179135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240;p53">
              <a:extLst>
                <a:ext uri="{FF2B5EF4-FFF2-40B4-BE49-F238E27FC236}">
                  <a16:creationId xmlns:a16="http://schemas.microsoft.com/office/drawing/2014/main" id="{6FE14295-AED9-C02D-DA11-834A6E7FB89D}"/>
                </a:ext>
              </a:extLst>
            </p:cNvPr>
            <p:cNvSpPr/>
            <p:nvPr/>
          </p:nvSpPr>
          <p:spPr>
            <a:xfrm>
              <a:off x="179135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241;p53">
              <a:extLst>
                <a:ext uri="{FF2B5EF4-FFF2-40B4-BE49-F238E27FC236}">
                  <a16:creationId xmlns:a16="http://schemas.microsoft.com/office/drawing/2014/main" id="{54AE48FC-B6D7-F9A7-2A07-E201FED7CCF2}"/>
                </a:ext>
              </a:extLst>
            </p:cNvPr>
            <p:cNvSpPr/>
            <p:nvPr/>
          </p:nvSpPr>
          <p:spPr>
            <a:xfrm>
              <a:off x="179135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242;p53">
              <a:extLst>
                <a:ext uri="{FF2B5EF4-FFF2-40B4-BE49-F238E27FC236}">
                  <a16:creationId xmlns:a16="http://schemas.microsoft.com/office/drawing/2014/main" id="{8C4C39C7-66CB-7D31-78A4-00CA84C1F611}"/>
                </a:ext>
              </a:extLst>
            </p:cNvPr>
            <p:cNvSpPr/>
            <p:nvPr/>
          </p:nvSpPr>
          <p:spPr>
            <a:xfrm>
              <a:off x="179135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243;p53">
              <a:extLst>
                <a:ext uri="{FF2B5EF4-FFF2-40B4-BE49-F238E27FC236}">
                  <a16:creationId xmlns:a16="http://schemas.microsoft.com/office/drawing/2014/main" id="{1C704905-DE6B-8D90-2C8F-5ABB2C0D0B01}"/>
                </a:ext>
              </a:extLst>
            </p:cNvPr>
            <p:cNvSpPr/>
            <p:nvPr/>
          </p:nvSpPr>
          <p:spPr>
            <a:xfrm>
              <a:off x="1791357" y="177981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244;p53">
              <a:extLst>
                <a:ext uri="{FF2B5EF4-FFF2-40B4-BE49-F238E27FC236}">
                  <a16:creationId xmlns:a16="http://schemas.microsoft.com/office/drawing/2014/main" id="{40C45D34-B598-8C7C-35D5-985F99388FEF}"/>
                </a:ext>
              </a:extLst>
            </p:cNvPr>
            <p:cNvSpPr/>
            <p:nvPr/>
          </p:nvSpPr>
          <p:spPr>
            <a:xfrm>
              <a:off x="1736673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245;p53">
              <a:extLst>
                <a:ext uri="{FF2B5EF4-FFF2-40B4-BE49-F238E27FC236}">
                  <a16:creationId xmlns:a16="http://schemas.microsoft.com/office/drawing/2014/main" id="{439212B9-C1BD-CE46-2EFB-CA1157170D20}"/>
                </a:ext>
              </a:extLst>
            </p:cNvPr>
            <p:cNvSpPr/>
            <p:nvPr/>
          </p:nvSpPr>
          <p:spPr>
            <a:xfrm>
              <a:off x="173667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246;p53">
              <a:extLst>
                <a:ext uri="{FF2B5EF4-FFF2-40B4-BE49-F238E27FC236}">
                  <a16:creationId xmlns:a16="http://schemas.microsoft.com/office/drawing/2014/main" id="{04DFF755-2F04-9F14-5942-B8F80DFA870D}"/>
                </a:ext>
              </a:extLst>
            </p:cNvPr>
            <p:cNvSpPr/>
            <p:nvPr/>
          </p:nvSpPr>
          <p:spPr>
            <a:xfrm>
              <a:off x="173667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247;p53">
              <a:extLst>
                <a:ext uri="{FF2B5EF4-FFF2-40B4-BE49-F238E27FC236}">
                  <a16:creationId xmlns:a16="http://schemas.microsoft.com/office/drawing/2014/main" id="{C10362CE-F1FB-70E3-F994-8FFB6F1DF124}"/>
                </a:ext>
              </a:extLst>
            </p:cNvPr>
            <p:cNvSpPr/>
            <p:nvPr/>
          </p:nvSpPr>
          <p:spPr>
            <a:xfrm>
              <a:off x="173667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248;p53">
              <a:extLst>
                <a:ext uri="{FF2B5EF4-FFF2-40B4-BE49-F238E27FC236}">
                  <a16:creationId xmlns:a16="http://schemas.microsoft.com/office/drawing/2014/main" id="{2DBA5DE0-3B27-C1E9-6D29-B658ADFFC138}"/>
                </a:ext>
              </a:extLst>
            </p:cNvPr>
            <p:cNvSpPr/>
            <p:nvPr/>
          </p:nvSpPr>
          <p:spPr>
            <a:xfrm>
              <a:off x="173667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249;p53">
              <a:extLst>
                <a:ext uri="{FF2B5EF4-FFF2-40B4-BE49-F238E27FC236}">
                  <a16:creationId xmlns:a16="http://schemas.microsoft.com/office/drawing/2014/main" id="{D7C4EB0A-38F4-4978-D03D-C6A6CAF2BC2D}"/>
                </a:ext>
              </a:extLst>
            </p:cNvPr>
            <p:cNvSpPr/>
            <p:nvPr/>
          </p:nvSpPr>
          <p:spPr>
            <a:xfrm>
              <a:off x="173667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250;p53">
              <a:extLst>
                <a:ext uri="{FF2B5EF4-FFF2-40B4-BE49-F238E27FC236}">
                  <a16:creationId xmlns:a16="http://schemas.microsoft.com/office/drawing/2014/main" id="{F1724919-1907-C3D8-DC34-FD04ABF4F17B}"/>
                </a:ext>
              </a:extLst>
            </p:cNvPr>
            <p:cNvSpPr/>
            <p:nvPr/>
          </p:nvSpPr>
          <p:spPr>
            <a:xfrm>
              <a:off x="173667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251;p53">
              <a:extLst>
                <a:ext uri="{FF2B5EF4-FFF2-40B4-BE49-F238E27FC236}">
                  <a16:creationId xmlns:a16="http://schemas.microsoft.com/office/drawing/2014/main" id="{2658E57B-6225-BC79-4571-653AC45E39AA}"/>
                </a:ext>
              </a:extLst>
            </p:cNvPr>
            <p:cNvSpPr/>
            <p:nvPr/>
          </p:nvSpPr>
          <p:spPr>
            <a:xfrm>
              <a:off x="173667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252;p53">
              <a:extLst>
                <a:ext uri="{FF2B5EF4-FFF2-40B4-BE49-F238E27FC236}">
                  <a16:creationId xmlns:a16="http://schemas.microsoft.com/office/drawing/2014/main" id="{34648E86-93FD-4F7D-99B6-7F1ADBB7DEEB}"/>
                </a:ext>
              </a:extLst>
            </p:cNvPr>
            <p:cNvSpPr/>
            <p:nvPr/>
          </p:nvSpPr>
          <p:spPr>
            <a:xfrm>
              <a:off x="173667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253;p53">
              <a:extLst>
                <a:ext uri="{FF2B5EF4-FFF2-40B4-BE49-F238E27FC236}">
                  <a16:creationId xmlns:a16="http://schemas.microsoft.com/office/drawing/2014/main" id="{F32FC018-7BEC-3682-E755-4E52A16418F5}"/>
                </a:ext>
              </a:extLst>
            </p:cNvPr>
            <p:cNvSpPr/>
            <p:nvPr/>
          </p:nvSpPr>
          <p:spPr>
            <a:xfrm>
              <a:off x="173667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254;p53">
              <a:extLst>
                <a:ext uri="{FF2B5EF4-FFF2-40B4-BE49-F238E27FC236}">
                  <a16:creationId xmlns:a16="http://schemas.microsoft.com/office/drawing/2014/main" id="{54985FB1-04E2-E4F2-90F3-75FAA80F925D}"/>
                </a:ext>
              </a:extLst>
            </p:cNvPr>
            <p:cNvSpPr/>
            <p:nvPr/>
          </p:nvSpPr>
          <p:spPr>
            <a:xfrm>
              <a:off x="173667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255;p53">
              <a:extLst>
                <a:ext uri="{FF2B5EF4-FFF2-40B4-BE49-F238E27FC236}">
                  <a16:creationId xmlns:a16="http://schemas.microsoft.com/office/drawing/2014/main" id="{EE768BC2-A3F7-0FFD-01EF-69C85700EF86}"/>
                </a:ext>
              </a:extLst>
            </p:cNvPr>
            <p:cNvSpPr/>
            <p:nvPr/>
          </p:nvSpPr>
          <p:spPr>
            <a:xfrm>
              <a:off x="173667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256;p53">
              <a:extLst>
                <a:ext uri="{FF2B5EF4-FFF2-40B4-BE49-F238E27FC236}">
                  <a16:creationId xmlns:a16="http://schemas.microsoft.com/office/drawing/2014/main" id="{04DECD96-4E79-99F4-A657-6464C4EFB0AF}"/>
                </a:ext>
              </a:extLst>
            </p:cNvPr>
            <p:cNvSpPr/>
            <p:nvPr/>
          </p:nvSpPr>
          <p:spPr>
            <a:xfrm>
              <a:off x="173667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257;p53">
              <a:extLst>
                <a:ext uri="{FF2B5EF4-FFF2-40B4-BE49-F238E27FC236}">
                  <a16:creationId xmlns:a16="http://schemas.microsoft.com/office/drawing/2014/main" id="{F4BCC82E-2CE2-7CFD-DA45-7CE137EAC2BD}"/>
                </a:ext>
              </a:extLst>
            </p:cNvPr>
            <p:cNvSpPr/>
            <p:nvPr/>
          </p:nvSpPr>
          <p:spPr>
            <a:xfrm>
              <a:off x="173667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258;p53">
              <a:extLst>
                <a:ext uri="{FF2B5EF4-FFF2-40B4-BE49-F238E27FC236}">
                  <a16:creationId xmlns:a16="http://schemas.microsoft.com/office/drawing/2014/main" id="{8F46A740-E82A-11AB-2D0D-7D1CFBF8FB23}"/>
                </a:ext>
              </a:extLst>
            </p:cNvPr>
            <p:cNvSpPr/>
            <p:nvPr/>
          </p:nvSpPr>
          <p:spPr>
            <a:xfrm>
              <a:off x="173667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259;p53">
              <a:extLst>
                <a:ext uri="{FF2B5EF4-FFF2-40B4-BE49-F238E27FC236}">
                  <a16:creationId xmlns:a16="http://schemas.microsoft.com/office/drawing/2014/main" id="{C4FF04C7-377A-CEF5-F42C-8014BF508AEC}"/>
                </a:ext>
              </a:extLst>
            </p:cNvPr>
            <p:cNvSpPr/>
            <p:nvPr/>
          </p:nvSpPr>
          <p:spPr>
            <a:xfrm>
              <a:off x="173667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260;p53">
              <a:extLst>
                <a:ext uri="{FF2B5EF4-FFF2-40B4-BE49-F238E27FC236}">
                  <a16:creationId xmlns:a16="http://schemas.microsoft.com/office/drawing/2014/main" id="{1C17E01A-F087-2861-D604-9645937BD871}"/>
                </a:ext>
              </a:extLst>
            </p:cNvPr>
            <p:cNvSpPr/>
            <p:nvPr/>
          </p:nvSpPr>
          <p:spPr>
            <a:xfrm>
              <a:off x="173667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261;p53">
              <a:extLst>
                <a:ext uri="{FF2B5EF4-FFF2-40B4-BE49-F238E27FC236}">
                  <a16:creationId xmlns:a16="http://schemas.microsoft.com/office/drawing/2014/main" id="{82B344EA-2DB4-EFAD-28A8-5833199A95E6}"/>
                </a:ext>
              </a:extLst>
            </p:cNvPr>
            <p:cNvSpPr/>
            <p:nvPr/>
          </p:nvSpPr>
          <p:spPr>
            <a:xfrm>
              <a:off x="1736673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262;p53">
              <a:extLst>
                <a:ext uri="{FF2B5EF4-FFF2-40B4-BE49-F238E27FC236}">
                  <a16:creationId xmlns:a16="http://schemas.microsoft.com/office/drawing/2014/main" id="{55D02959-7EF8-AF47-A618-B279BBF7D13B}"/>
                </a:ext>
              </a:extLst>
            </p:cNvPr>
            <p:cNvSpPr/>
            <p:nvPr/>
          </p:nvSpPr>
          <p:spPr>
            <a:xfrm>
              <a:off x="168200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263;p53">
              <a:extLst>
                <a:ext uri="{FF2B5EF4-FFF2-40B4-BE49-F238E27FC236}">
                  <a16:creationId xmlns:a16="http://schemas.microsoft.com/office/drawing/2014/main" id="{DB5AD6FC-CB7A-209A-A196-6B3185205894}"/>
                </a:ext>
              </a:extLst>
            </p:cNvPr>
            <p:cNvSpPr/>
            <p:nvPr/>
          </p:nvSpPr>
          <p:spPr>
            <a:xfrm>
              <a:off x="168200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264;p53">
              <a:extLst>
                <a:ext uri="{FF2B5EF4-FFF2-40B4-BE49-F238E27FC236}">
                  <a16:creationId xmlns:a16="http://schemas.microsoft.com/office/drawing/2014/main" id="{E61A8DFB-1A87-9097-774F-2C43A013936C}"/>
                </a:ext>
              </a:extLst>
            </p:cNvPr>
            <p:cNvSpPr/>
            <p:nvPr/>
          </p:nvSpPr>
          <p:spPr>
            <a:xfrm>
              <a:off x="168200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265;p53">
              <a:extLst>
                <a:ext uri="{FF2B5EF4-FFF2-40B4-BE49-F238E27FC236}">
                  <a16:creationId xmlns:a16="http://schemas.microsoft.com/office/drawing/2014/main" id="{6335F83F-4EF7-BCBF-B18D-766A1D3965F3}"/>
                </a:ext>
              </a:extLst>
            </p:cNvPr>
            <p:cNvSpPr/>
            <p:nvPr/>
          </p:nvSpPr>
          <p:spPr>
            <a:xfrm>
              <a:off x="168200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266;p53">
              <a:extLst>
                <a:ext uri="{FF2B5EF4-FFF2-40B4-BE49-F238E27FC236}">
                  <a16:creationId xmlns:a16="http://schemas.microsoft.com/office/drawing/2014/main" id="{934F735F-34F8-0D25-BCDA-936D1D0F7137}"/>
                </a:ext>
              </a:extLst>
            </p:cNvPr>
            <p:cNvSpPr/>
            <p:nvPr/>
          </p:nvSpPr>
          <p:spPr>
            <a:xfrm>
              <a:off x="168200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267;p53">
              <a:extLst>
                <a:ext uri="{FF2B5EF4-FFF2-40B4-BE49-F238E27FC236}">
                  <a16:creationId xmlns:a16="http://schemas.microsoft.com/office/drawing/2014/main" id="{3E143980-637A-349F-9D7F-28EEFD042DB7}"/>
                </a:ext>
              </a:extLst>
            </p:cNvPr>
            <p:cNvSpPr/>
            <p:nvPr/>
          </p:nvSpPr>
          <p:spPr>
            <a:xfrm>
              <a:off x="168200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268;p53">
              <a:extLst>
                <a:ext uri="{FF2B5EF4-FFF2-40B4-BE49-F238E27FC236}">
                  <a16:creationId xmlns:a16="http://schemas.microsoft.com/office/drawing/2014/main" id="{24B85827-5D09-EA5B-B653-5732C2C16CE2}"/>
                </a:ext>
              </a:extLst>
            </p:cNvPr>
            <p:cNvSpPr/>
            <p:nvPr/>
          </p:nvSpPr>
          <p:spPr>
            <a:xfrm>
              <a:off x="168200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269;p53">
              <a:extLst>
                <a:ext uri="{FF2B5EF4-FFF2-40B4-BE49-F238E27FC236}">
                  <a16:creationId xmlns:a16="http://schemas.microsoft.com/office/drawing/2014/main" id="{9B735A90-DFE0-282F-9CCE-E801485A2C47}"/>
                </a:ext>
              </a:extLst>
            </p:cNvPr>
            <p:cNvSpPr/>
            <p:nvPr/>
          </p:nvSpPr>
          <p:spPr>
            <a:xfrm>
              <a:off x="168200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270;p53">
              <a:extLst>
                <a:ext uri="{FF2B5EF4-FFF2-40B4-BE49-F238E27FC236}">
                  <a16:creationId xmlns:a16="http://schemas.microsoft.com/office/drawing/2014/main" id="{FEBA97C6-1940-D1D4-9804-BD9DA9D072E7}"/>
                </a:ext>
              </a:extLst>
            </p:cNvPr>
            <p:cNvSpPr/>
            <p:nvPr/>
          </p:nvSpPr>
          <p:spPr>
            <a:xfrm>
              <a:off x="168200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271;p53">
              <a:extLst>
                <a:ext uri="{FF2B5EF4-FFF2-40B4-BE49-F238E27FC236}">
                  <a16:creationId xmlns:a16="http://schemas.microsoft.com/office/drawing/2014/main" id="{AD5F7B86-1014-F6AC-B5B3-E6B5745215CF}"/>
                </a:ext>
              </a:extLst>
            </p:cNvPr>
            <p:cNvSpPr/>
            <p:nvPr/>
          </p:nvSpPr>
          <p:spPr>
            <a:xfrm>
              <a:off x="168200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272;p53">
              <a:extLst>
                <a:ext uri="{FF2B5EF4-FFF2-40B4-BE49-F238E27FC236}">
                  <a16:creationId xmlns:a16="http://schemas.microsoft.com/office/drawing/2014/main" id="{15A9668B-AF52-1046-4C69-B1DFD6603E16}"/>
                </a:ext>
              </a:extLst>
            </p:cNvPr>
            <p:cNvSpPr/>
            <p:nvPr/>
          </p:nvSpPr>
          <p:spPr>
            <a:xfrm>
              <a:off x="168200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273;p53">
              <a:extLst>
                <a:ext uri="{FF2B5EF4-FFF2-40B4-BE49-F238E27FC236}">
                  <a16:creationId xmlns:a16="http://schemas.microsoft.com/office/drawing/2014/main" id="{81B4C94E-495C-5373-7496-97CBECD83696}"/>
                </a:ext>
              </a:extLst>
            </p:cNvPr>
            <p:cNvSpPr/>
            <p:nvPr/>
          </p:nvSpPr>
          <p:spPr>
            <a:xfrm>
              <a:off x="168200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274;p53">
              <a:extLst>
                <a:ext uri="{FF2B5EF4-FFF2-40B4-BE49-F238E27FC236}">
                  <a16:creationId xmlns:a16="http://schemas.microsoft.com/office/drawing/2014/main" id="{9D0B4465-341F-ECDE-34FC-EF4DA8E64BDF}"/>
                </a:ext>
              </a:extLst>
            </p:cNvPr>
            <p:cNvSpPr/>
            <p:nvPr/>
          </p:nvSpPr>
          <p:spPr>
            <a:xfrm>
              <a:off x="168200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275;p53">
              <a:extLst>
                <a:ext uri="{FF2B5EF4-FFF2-40B4-BE49-F238E27FC236}">
                  <a16:creationId xmlns:a16="http://schemas.microsoft.com/office/drawing/2014/main" id="{39CC9B54-6A47-E27C-FEB4-60590CE5EEA6}"/>
                </a:ext>
              </a:extLst>
            </p:cNvPr>
            <p:cNvSpPr/>
            <p:nvPr/>
          </p:nvSpPr>
          <p:spPr>
            <a:xfrm>
              <a:off x="168200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276;p53">
              <a:extLst>
                <a:ext uri="{FF2B5EF4-FFF2-40B4-BE49-F238E27FC236}">
                  <a16:creationId xmlns:a16="http://schemas.microsoft.com/office/drawing/2014/main" id="{91FDF1E7-7A3B-A210-7A28-A925A32E9514}"/>
                </a:ext>
              </a:extLst>
            </p:cNvPr>
            <p:cNvSpPr/>
            <p:nvPr/>
          </p:nvSpPr>
          <p:spPr>
            <a:xfrm>
              <a:off x="168200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277;p53">
              <a:extLst>
                <a:ext uri="{FF2B5EF4-FFF2-40B4-BE49-F238E27FC236}">
                  <a16:creationId xmlns:a16="http://schemas.microsoft.com/office/drawing/2014/main" id="{EFBD6B9B-25F1-B915-DA87-9C7307A8B664}"/>
                </a:ext>
              </a:extLst>
            </p:cNvPr>
            <p:cNvSpPr/>
            <p:nvPr/>
          </p:nvSpPr>
          <p:spPr>
            <a:xfrm>
              <a:off x="1627324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278;p53">
              <a:extLst>
                <a:ext uri="{FF2B5EF4-FFF2-40B4-BE49-F238E27FC236}">
                  <a16:creationId xmlns:a16="http://schemas.microsoft.com/office/drawing/2014/main" id="{AEA5AAF0-7D2A-FF3A-8E4C-072764293BF9}"/>
                </a:ext>
              </a:extLst>
            </p:cNvPr>
            <p:cNvSpPr/>
            <p:nvPr/>
          </p:nvSpPr>
          <p:spPr>
            <a:xfrm>
              <a:off x="1627324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279;p53">
              <a:extLst>
                <a:ext uri="{FF2B5EF4-FFF2-40B4-BE49-F238E27FC236}">
                  <a16:creationId xmlns:a16="http://schemas.microsoft.com/office/drawing/2014/main" id="{BBE849DA-89EC-3DB0-4C6F-2474D318D1F8}"/>
                </a:ext>
              </a:extLst>
            </p:cNvPr>
            <p:cNvSpPr/>
            <p:nvPr/>
          </p:nvSpPr>
          <p:spPr>
            <a:xfrm>
              <a:off x="1627324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280;p53">
              <a:extLst>
                <a:ext uri="{FF2B5EF4-FFF2-40B4-BE49-F238E27FC236}">
                  <a16:creationId xmlns:a16="http://schemas.microsoft.com/office/drawing/2014/main" id="{7F62D955-AAEE-FEB6-539C-C6945AA35A3C}"/>
                </a:ext>
              </a:extLst>
            </p:cNvPr>
            <p:cNvSpPr/>
            <p:nvPr/>
          </p:nvSpPr>
          <p:spPr>
            <a:xfrm>
              <a:off x="162732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281;p53">
              <a:extLst>
                <a:ext uri="{FF2B5EF4-FFF2-40B4-BE49-F238E27FC236}">
                  <a16:creationId xmlns:a16="http://schemas.microsoft.com/office/drawing/2014/main" id="{5C8DB45E-716E-FD03-EC18-C21065E85248}"/>
                </a:ext>
              </a:extLst>
            </p:cNvPr>
            <p:cNvSpPr/>
            <p:nvPr/>
          </p:nvSpPr>
          <p:spPr>
            <a:xfrm>
              <a:off x="162732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282;p53">
              <a:extLst>
                <a:ext uri="{FF2B5EF4-FFF2-40B4-BE49-F238E27FC236}">
                  <a16:creationId xmlns:a16="http://schemas.microsoft.com/office/drawing/2014/main" id="{7CBD9A6C-96D8-9F29-062E-88550058FDD1}"/>
                </a:ext>
              </a:extLst>
            </p:cNvPr>
            <p:cNvSpPr/>
            <p:nvPr/>
          </p:nvSpPr>
          <p:spPr>
            <a:xfrm>
              <a:off x="162732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283;p53">
              <a:extLst>
                <a:ext uri="{FF2B5EF4-FFF2-40B4-BE49-F238E27FC236}">
                  <a16:creationId xmlns:a16="http://schemas.microsoft.com/office/drawing/2014/main" id="{8CB58D4A-5F68-0920-B6A2-C04DB9AE54D8}"/>
                </a:ext>
              </a:extLst>
            </p:cNvPr>
            <p:cNvSpPr/>
            <p:nvPr/>
          </p:nvSpPr>
          <p:spPr>
            <a:xfrm>
              <a:off x="162732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284;p53">
              <a:extLst>
                <a:ext uri="{FF2B5EF4-FFF2-40B4-BE49-F238E27FC236}">
                  <a16:creationId xmlns:a16="http://schemas.microsoft.com/office/drawing/2014/main" id="{F503BC24-52D9-04A8-3944-5BBF3346AA05}"/>
                </a:ext>
              </a:extLst>
            </p:cNvPr>
            <p:cNvSpPr/>
            <p:nvPr/>
          </p:nvSpPr>
          <p:spPr>
            <a:xfrm>
              <a:off x="1627324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285;p53">
              <a:extLst>
                <a:ext uri="{FF2B5EF4-FFF2-40B4-BE49-F238E27FC236}">
                  <a16:creationId xmlns:a16="http://schemas.microsoft.com/office/drawing/2014/main" id="{4512DA90-3A0D-231C-3316-0A65FE598328}"/>
                </a:ext>
              </a:extLst>
            </p:cNvPr>
            <p:cNvSpPr/>
            <p:nvPr/>
          </p:nvSpPr>
          <p:spPr>
            <a:xfrm>
              <a:off x="162732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286;p53">
              <a:extLst>
                <a:ext uri="{FF2B5EF4-FFF2-40B4-BE49-F238E27FC236}">
                  <a16:creationId xmlns:a16="http://schemas.microsoft.com/office/drawing/2014/main" id="{DE64E1BE-6CA9-DA61-33EC-95731D256236}"/>
                </a:ext>
              </a:extLst>
            </p:cNvPr>
            <p:cNvSpPr/>
            <p:nvPr/>
          </p:nvSpPr>
          <p:spPr>
            <a:xfrm>
              <a:off x="162732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287;p53">
              <a:extLst>
                <a:ext uri="{FF2B5EF4-FFF2-40B4-BE49-F238E27FC236}">
                  <a16:creationId xmlns:a16="http://schemas.microsoft.com/office/drawing/2014/main" id="{FA336240-C8DA-2B4A-494A-C7CC8433F32B}"/>
                </a:ext>
              </a:extLst>
            </p:cNvPr>
            <p:cNvSpPr/>
            <p:nvPr/>
          </p:nvSpPr>
          <p:spPr>
            <a:xfrm>
              <a:off x="162732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288;p53">
              <a:extLst>
                <a:ext uri="{FF2B5EF4-FFF2-40B4-BE49-F238E27FC236}">
                  <a16:creationId xmlns:a16="http://schemas.microsoft.com/office/drawing/2014/main" id="{27393916-EA9E-7E4E-8B9A-920109BAA09A}"/>
                </a:ext>
              </a:extLst>
            </p:cNvPr>
            <p:cNvSpPr/>
            <p:nvPr/>
          </p:nvSpPr>
          <p:spPr>
            <a:xfrm>
              <a:off x="162732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289;p53">
              <a:extLst>
                <a:ext uri="{FF2B5EF4-FFF2-40B4-BE49-F238E27FC236}">
                  <a16:creationId xmlns:a16="http://schemas.microsoft.com/office/drawing/2014/main" id="{6AD54512-8E75-4DCA-F616-79FA2003F317}"/>
                </a:ext>
              </a:extLst>
            </p:cNvPr>
            <p:cNvSpPr/>
            <p:nvPr/>
          </p:nvSpPr>
          <p:spPr>
            <a:xfrm>
              <a:off x="162732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290;p53">
              <a:extLst>
                <a:ext uri="{FF2B5EF4-FFF2-40B4-BE49-F238E27FC236}">
                  <a16:creationId xmlns:a16="http://schemas.microsoft.com/office/drawing/2014/main" id="{789ABA1E-0C6C-A321-1134-6CEB02662644}"/>
                </a:ext>
              </a:extLst>
            </p:cNvPr>
            <p:cNvSpPr/>
            <p:nvPr/>
          </p:nvSpPr>
          <p:spPr>
            <a:xfrm>
              <a:off x="162732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291;p53">
              <a:extLst>
                <a:ext uri="{FF2B5EF4-FFF2-40B4-BE49-F238E27FC236}">
                  <a16:creationId xmlns:a16="http://schemas.microsoft.com/office/drawing/2014/main" id="{A05B654A-BC73-9AD1-9D06-A73D0C3DF429}"/>
                </a:ext>
              </a:extLst>
            </p:cNvPr>
            <p:cNvSpPr/>
            <p:nvPr/>
          </p:nvSpPr>
          <p:spPr>
            <a:xfrm>
              <a:off x="1627324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292;p53">
              <a:extLst>
                <a:ext uri="{FF2B5EF4-FFF2-40B4-BE49-F238E27FC236}">
                  <a16:creationId xmlns:a16="http://schemas.microsoft.com/office/drawing/2014/main" id="{EAF0024D-567F-41C2-0BFE-63FBB83988B7}"/>
                </a:ext>
              </a:extLst>
            </p:cNvPr>
            <p:cNvSpPr/>
            <p:nvPr/>
          </p:nvSpPr>
          <p:spPr>
            <a:xfrm>
              <a:off x="157280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293;p53">
              <a:extLst>
                <a:ext uri="{FF2B5EF4-FFF2-40B4-BE49-F238E27FC236}">
                  <a16:creationId xmlns:a16="http://schemas.microsoft.com/office/drawing/2014/main" id="{CD28FF83-53BB-F3AC-AF57-BCFD654C55B7}"/>
                </a:ext>
              </a:extLst>
            </p:cNvPr>
            <p:cNvSpPr/>
            <p:nvPr/>
          </p:nvSpPr>
          <p:spPr>
            <a:xfrm>
              <a:off x="157280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294;p53">
              <a:extLst>
                <a:ext uri="{FF2B5EF4-FFF2-40B4-BE49-F238E27FC236}">
                  <a16:creationId xmlns:a16="http://schemas.microsoft.com/office/drawing/2014/main" id="{348A7CFE-6206-9C7D-E3A5-1454690C33AE}"/>
                </a:ext>
              </a:extLst>
            </p:cNvPr>
            <p:cNvSpPr/>
            <p:nvPr/>
          </p:nvSpPr>
          <p:spPr>
            <a:xfrm>
              <a:off x="157280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295;p53">
              <a:extLst>
                <a:ext uri="{FF2B5EF4-FFF2-40B4-BE49-F238E27FC236}">
                  <a16:creationId xmlns:a16="http://schemas.microsoft.com/office/drawing/2014/main" id="{DCC0E316-B23B-D399-4E27-ABBE1A8A0768}"/>
                </a:ext>
              </a:extLst>
            </p:cNvPr>
            <p:cNvSpPr/>
            <p:nvPr/>
          </p:nvSpPr>
          <p:spPr>
            <a:xfrm>
              <a:off x="157280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296;p53">
              <a:extLst>
                <a:ext uri="{FF2B5EF4-FFF2-40B4-BE49-F238E27FC236}">
                  <a16:creationId xmlns:a16="http://schemas.microsoft.com/office/drawing/2014/main" id="{33D11DB6-7224-DC38-E843-2D7EBF7CBF8E}"/>
                </a:ext>
              </a:extLst>
            </p:cNvPr>
            <p:cNvSpPr/>
            <p:nvPr/>
          </p:nvSpPr>
          <p:spPr>
            <a:xfrm>
              <a:off x="157280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297;p53">
              <a:extLst>
                <a:ext uri="{FF2B5EF4-FFF2-40B4-BE49-F238E27FC236}">
                  <a16:creationId xmlns:a16="http://schemas.microsoft.com/office/drawing/2014/main" id="{1BCC0920-EA9B-1852-A8F1-0AC9B3188825}"/>
                </a:ext>
              </a:extLst>
            </p:cNvPr>
            <p:cNvSpPr/>
            <p:nvPr/>
          </p:nvSpPr>
          <p:spPr>
            <a:xfrm>
              <a:off x="157280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298;p53">
              <a:extLst>
                <a:ext uri="{FF2B5EF4-FFF2-40B4-BE49-F238E27FC236}">
                  <a16:creationId xmlns:a16="http://schemas.microsoft.com/office/drawing/2014/main" id="{DE7B8F0F-B810-350B-904F-B0A95F0BA5A5}"/>
                </a:ext>
              </a:extLst>
            </p:cNvPr>
            <p:cNvSpPr/>
            <p:nvPr/>
          </p:nvSpPr>
          <p:spPr>
            <a:xfrm>
              <a:off x="157280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299;p53">
              <a:extLst>
                <a:ext uri="{FF2B5EF4-FFF2-40B4-BE49-F238E27FC236}">
                  <a16:creationId xmlns:a16="http://schemas.microsoft.com/office/drawing/2014/main" id="{B1C17D5E-7DE1-BE2B-EB70-A7F8798CE863}"/>
                </a:ext>
              </a:extLst>
            </p:cNvPr>
            <p:cNvSpPr/>
            <p:nvPr/>
          </p:nvSpPr>
          <p:spPr>
            <a:xfrm>
              <a:off x="157280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300;p53">
              <a:extLst>
                <a:ext uri="{FF2B5EF4-FFF2-40B4-BE49-F238E27FC236}">
                  <a16:creationId xmlns:a16="http://schemas.microsoft.com/office/drawing/2014/main" id="{66FA340F-B8FB-9F71-F6F1-EAB63ADFE859}"/>
                </a:ext>
              </a:extLst>
            </p:cNvPr>
            <p:cNvSpPr/>
            <p:nvPr/>
          </p:nvSpPr>
          <p:spPr>
            <a:xfrm>
              <a:off x="1572801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301;p53">
              <a:extLst>
                <a:ext uri="{FF2B5EF4-FFF2-40B4-BE49-F238E27FC236}">
                  <a16:creationId xmlns:a16="http://schemas.microsoft.com/office/drawing/2014/main" id="{BA20A690-7139-F970-B55F-8C2F0FB10E5E}"/>
                </a:ext>
              </a:extLst>
            </p:cNvPr>
            <p:cNvSpPr/>
            <p:nvPr/>
          </p:nvSpPr>
          <p:spPr>
            <a:xfrm>
              <a:off x="151811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302;p53">
              <a:extLst>
                <a:ext uri="{FF2B5EF4-FFF2-40B4-BE49-F238E27FC236}">
                  <a16:creationId xmlns:a16="http://schemas.microsoft.com/office/drawing/2014/main" id="{249C5C27-4DA3-631F-1BAF-F7DB00B17C21}"/>
                </a:ext>
              </a:extLst>
            </p:cNvPr>
            <p:cNvSpPr/>
            <p:nvPr/>
          </p:nvSpPr>
          <p:spPr>
            <a:xfrm>
              <a:off x="151811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303;p53">
              <a:extLst>
                <a:ext uri="{FF2B5EF4-FFF2-40B4-BE49-F238E27FC236}">
                  <a16:creationId xmlns:a16="http://schemas.microsoft.com/office/drawing/2014/main" id="{D8EC93BB-AA20-0FD2-AE78-017DAE35F22F}"/>
                </a:ext>
              </a:extLst>
            </p:cNvPr>
            <p:cNvSpPr/>
            <p:nvPr/>
          </p:nvSpPr>
          <p:spPr>
            <a:xfrm>
              <a:off x="1518117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304;p53">
              <a:extLst>
                <a:ext uri="{FF2B5EF4-FFF2-40B4-BE49-F238E27FC236}">
                  <a16:creationId xmlns:a16="http://schemas.microsoft.com/office/drawing/2014/main" id="{EE480ED2-099E-B445-DF0F-B2D73244BF7F}"/>
                </a:ext>
              </a:extLst>
            </p:cNvPr>
            <p:cNvSpPr/>
            <p:nvPr/>
          </p:nvSpPr>
          <p:spPr>
            <a:xfrm>
              <a:off x="151811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305;p53">
              <a:extLst>
                <a:ext uri="{FF2B5EF4-FFF2-40B4-BE49-F238E27FC236}">
                  <a16:creationId xmlns:a16="http://schemas.microsoft.com/office/drawing/2014/main" id="{D969E795-61F8-7606-3BE3-C196FF04FFB0}"/>
                </a:ext>
              </a:extLst>
            </p:cNvPr>
            <p:cNvSpPr/>
            <p:nvPr/>
          </p:nvSpPr>
          <p:spPr>
            <a:xfrm>
              <a:off x="151811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306;p53">
              <a:extLst>
                <a:ext uri="{FF2B5EF4-FFF2-40B4-BE49-F238E27FC236}">
                  <a16:creationId xmlns:a16="http://schemas.microsoft.com/office/drawing/2014/main" id="{7BF80204-4851-0163-61AD-798934B330A8}"/>
                </a:ext>
              </a:extLst>
            </p:cNvPr>
            <p:cNvSpPr/>
            <p:nvPr/>
          </p:nvSpPr>
          <p:spPr>
            <a:xfrm>
              <a:off x="151811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307;p53">
              <a:extLst>
                <a:ext uri="{FF2B5EF4-FFF2-40B4-BE49-F238E27FC236}">
                  <a16:creationId xmlns:a16="http://schemas.microsoft.com/office/drawing/2014/main" id="{FFB1E1FC-F021-C21B-DED6-4141C2F5D1D9}"/>
                </a:ext>
              </a:extLst>
            </p:cNvPr>
            <p:cNvSpPr/>
            <p:nvPr/>
          </p:nvSpPr>
          <p:spPr>
            <a:xfrm>
              <a:off x="151811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308;p53">
              <a:extLst>
                <a:ext uri="{FF2B5EF4-FFF2-40B4-BE49-F238E27FC236}">
                  <a16:creationId xmlns:a16="http://schemas.microsoft.com/office/drawing/2014/main" id="{19C382EA-008A-D413-9C37-735580EE3DD0}"/>
                </a:ext>
              </a:extLst>
            </p:cNvPr>
            <p:cNvSpPr/>
            <p:nvPr/>
          </p:nvSpPr>
          <p:spPr>
            <a:xfrm>
              <a:off x="146345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309;p53">
              <a:extLst>
                <a:ext uri="{FF2B5EF4-FFF2-40B4-BE49-F238E27FC236}">
                  <a16:creationId xmlns:a16="http://schemas.microsoft.com/office/drawing/2014/main" id="{B41B9790-2532-2A87-E9B4-49265D1C348B}"/>
                </a:ext>
              </a:extLst>
            </p:cNvPr>
            <p:cNvSpPr/>
            <p:nvPr/>
          </p:nvSpPr>
          <p:spPr>
            <a:xfrm>
              <a:off x="1463452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310;p53">
              <a:extLst>
                <a:ext uri="{FF2B5EF4-FFF2-40B4-BE49-F238E27FC236}">
                  <a16:creationId xmlns:a16="http://schemas.microsoft.com/office/drawing/2014/main" id="{0F70AD6E-749C-30B6-3D59-1768DF7FDF6F}"/>
                </a:ext>
              </a:extLst>
            </p:cNvPr>
            <p:cNvSpPr/>
            <p:nvPr/>
          </p:nvSpPr>
          <p:spPr>
            <a:xfrm>
              <a:off x="146345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311;p53">
              <a:extLst>
                <a:ext uri="{FF2B5EF4-FFF2-40B4-BE49-F238E27FC236}">
                  <a16:creationId xmlns:a16="http://schemas.microsoft.com/office/drawing/2014/main" id="{6E762170-5543-A47B-5BAE-CB01099877D5}"/>
                </a:ext>
              </a:extLst>
            </p:cNvPr>
            <p:cNvSpPr/>
            <p:nvPr/>
          </p:nvSpPr>
          <p:spPr>
            <a:xfrm>
              <a:off x="146345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312;p53">
              <a:extLst>
                <a:ext uri="{FF2B5EF4-FFF2-40B4-BE49-F238E27FC236}">
                  <a16:creationId xmlns:a16="http://schemas.microsoft.com/office/drawing/2014/main" id="{46B6A6EC-DA23-5E0E-A8C6-0178A2CE023D}"/>
                </a:ext>
              </a:extLst>
            </p:cNvPr>
            <p:cNvSpPr/>
            <p:nvPr/>
          </p:nvSpPr>
          <p:spPr>
            <a:xfrm>
              <a:off x="146345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313;p53">
              <a:extLst>
                <a:ext uri="{FF2B5EF4-FFF2-40B4-BE49-F238E27FC236}">
                  <a16:creationId xmlns:a16="http://schemas.microsoft.com/office/drawing/2014/main" id="{E161BE35-3198-12B5-B80D-F9AD24709859}"/>
                </a:ext>
              </a:extLst>
            </p:cNvPr>
            <p:cNvSpPr/>
            <p:nvPr/>
          </p:nvSpPr>
          <p:spPr>
            <a:xfrm>
              <a:off x="146345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314;p53">
              <a:extLst>
                <a:ext uri="{FF2B5EF4-FFF2-40B4-BE49-F238E27FC236}">
                  <a16:creationId xmlns:a16="http://schemas.microsoft.com/office/drawing/2014/main" id="{CF80A0C5-97BD-F8DC-2E21-06989DE43DBD}"/>
                </a:ext>
              </a:extLst>
            </p:cNvPr>
            <p:cNvSpPr/>
            <p:nvPr/>
          </p:nvSpPr>
          <p:spPr>
            <a:xfrm>
              <a:off x="14087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315;p53">
              <a:extLst>
                <a:ext uri="{FF2B5EF4-FFF2-40B4-BE49-F238E27FC236}">
                  <a16:creationId xmlns:a16="http://schemas.microsoft.com/office/drawing/2014/main" id="{3EA895C0-2E43-9800-3453-6BF0FB0DD076}"/>
                </a:ext>
              </a:extLst>
            </p:cNvPr>
            <p:cNvSpPr/>
            <p:nvPr/>
          </p:nvSpPr>
          <p:spPr>
            <a:xfrm>
              <a:off x="14087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316;p53">
              <a:extLst>
                <a:ext uri="{FF2B5EF4-FFF2-40B4-BE49-F238E27FC236}">
                  <a16:creationId xmlns:a16="http://schemas.microsoft.com/office/drawing/2014/main" id="{1FFC09C2-01E1-9288-9CEB-495075256C72}"/>
                </a:ext>
              </a:extLst>
            </p:cNvPr>
            <p:cNvSpPr/>
            <p:nvPr/>
          </p:nvSpPr>
          <p:spPr>
            <a:xfrm>
              <a:off x="14087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317;p53">
              <a:extLst>
                <a:ext uri="{FF2B5EF4-FFF2-40B4-BE49-F238E27FC236}">
                  <a16:creationId xmlns:a16="http://schemas.microsoft.com/office/drawing/2014/main" id="{10CF6B6C-8145-71EC-9609-B66D399CD7AA}"/>
                </a:ext>
              </a:extLst>
            </p:cNvPr>
            <p:cNvSpPr/>
            <p:nvPr/>
          </p:nvSpPr>
          <p:spPr>
            <a:xfrm>
              <a:off x="14087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318;p53">
              <a:extLst>
                <a:ext uri="{FF2B5EF4-FFF2-40B4-BE49-F238E27FC236}">
                  <a16:creationId xmlns:a16="http://schemas.microsoft.com/office/drawing/2014/main" id="{E516E77B-AEC8-9259-30E2-988456684C81}"/>
                </a:ext>
              </a:extLst>
            </p:cNvPr>
            <p:cNvSpPr/>
            <p:nvPr/>
          </p:nvSpPr>
          <p:spPr>
            <a:xfrm>
              <a:off x="135410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319;p53">
              <a:extLst>
                <a:ext uri="{FF2B5EF4-FFF2-40B4-BE49-F238E27FC236}">
                  <a16:creationId xmlns:a16="http://schemas.microsoft.com/office/drawing/2014/main" id="{DF2D5D25-9FC9-B8AD-3438-788F0F03C163}"/>
                </a:ext>
              </a:extLst>
            </p:cNvPr>
            <p:cNvSpPr/>
            <p:nvPr/>
          </p:nvSpPr>
          <p:spPr>
            <a:xfrm>
              <a:off x="135410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320;p53">
              <a:extLst>
                <a:ext uri="{FF2B5EF4-FFF2-40B4-BE49-F238E27FC236}">
                  <a16:creationId xmlns:a16="http://schemas.microsoft.com/office/drawing/2014/main" id="{3FC6F391-6D5C-64BB-94E0-4BDCB30D5784}"/>
                </a:ext>
              </a:extLst>
            </p:cNvPr>
            <p:cNvSpPr/>
            <p:nvPr/>
          </p:nvSpPr>
          <p:spPr>
            <a:xfrm>
              <a:off x="135410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321;p53">
              <a:extLst>
                <a:ext uri="{FF2B5EF4-FFF2-40B4-BE49-F238E27FC236}">
                  <a16:creationId xmlns:a16="http://schemas.microsoft.com/office/drawing/2014/main" id="{556E6A70-81F8-97D8-0CE7-134923D2F5C9}"/>
                </a:ext>
              </a:extLst>
            </p:cNvPr>
            <p:cNvSpPr/>
            <p:nvPr/>
          </p:nvSpPr>
          <p:spPr>
            <a:xfrm>
              <a:off x="135410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322;p53">
              <a:extLst>
                <a:ext uri="{FF2B5EF4-FFF2-40B4-BE49-F238E27FC236}">
                  <a16:creationId xmlns:a16="http://schemas.microsoft.com/office/drawing/2014/main" id="{5B28EF42-428B-547A-6000-FE16EE54CF94}"/>
                </a:ext>
              </a:extLst>
            </p:cNvPr>
            <p:cNvSpPr/>
            <p:nvPr/>
          </p:nvSpPr>
          <p:spPr>
            <a:xfrm>
              <a:off x="129941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323;p53">
              <a:extLst>
                <a:ext uri="{FF2B5EF4-FFF2-40B4-BE49-F238E27FC236}">
                  <a16:creationId xmlns:a16="http://schemas.microsoft.com/office/drawing/2014/main" id="{61C1F313-A386-3015-0CE9-47F58C78922C}"/>
                </a:ext>
              </a:extLst>
            </p:cNvPr>
            <p:cNvSpPr/>
            <p:nvPr/>
          </p:nvSpPr>
          <p:spPr>
            <a:xfrm>
              <a:off x="129941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324;p53">
              <a:extLst>
                <a:ext uri="{FF2B5EF4-FFF2-40B4-BE49-F238E27FC236}">
                  <a16:creationId xmlns:a16="http://schemas.microsoft.com/office/drawing/2014/main" id="{59120A75-D888-C31B-3C0C-4F0409FB0698}"/>
                </a:ext>
              </a:extLst>
            </p:cNvPr>
            <p:cNvSpPr/>
            <p:nvPr/>
          </p:nvSpPr>
          <p:spPr>
            <a:xfrm>
              <a:off x="129941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325;p53">
              <a:extLst>
                <a:ext uri="{FF2B5EF4-FFF2-40B4-BE49-F238E27FC236}">
                  <a16:creationId xmlns:a16="http://schemas.microsoft.com/office/drawing/2014/main" id="{667DDD57-6D46-6B4B-963C-D6DB07B185E1}"/>
                </a:ext>
              </a:extLst>
            </p:cNvPr>
            <p:cNvSpPr/>
            <p:nvPr/>
          </p:nvSpPr>
          <p:spPr>
            <a:xfrm>
              <a:off x="129941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326;p53">
              <a:extLst>
                <a:ext uri="{FF2B5EF4-FFF2-40B4-BE49-F238E27FC236}">
                  <a16:creationId xmlns:a16="http://schemas.microsoft.com/office/drawing/2014/main" id="{506275FA-B28E-2AAE-3A03-B2B2CC7A66E5}"/>
                </a:ext>
              </a:extLst>
            </p:cNvPr>
            <p:cNvSpPr/>
            <p:nvPr/>
          </p:nvSpPr>
          <p:spPr>
            <a:xfrm>
              <a:off x="1244752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327;p53">
              <a:extLst>
                <a:ext uri="{FF2B5EF4-FFF2-40B4-BE49-F238E27FC236}">
                  <a16:creationId xmlns:a16="http://schemas.microsoft.com/office/drawing/2014/main" id="{68C8CE74-AB85-7BA1-61A7-8823AFC24D06}"/>
                </a:ext>
              </a:extLst>
            </p:cNvPr>
            <p:cNvSpPr/>
            <p:nvPr/>
          </p:nvSpPr>
          <p:spPr>
            <a:xfrm>
              <a:off x="1244752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328;p53">
              <a:extLst>
                <a:ext uri="{FF2B5EF4-FFF2-40B4-BE49-F238E27FC236}">
                  <a16:creationId xmlns:a16="http://schemas.microsoft.com/office/drawing/2014/main" id="{E5F7B844-012A-3BF6-FFDE-6FDCDF130095}"/>
                </a:ext>
              </a:extLst>
            </p:cNvPr>
            <p:cNvSpPr/>
            <p:nvPr/>
          </p:nvSpPr>
          <p:spPr>
            <a:xfrm>
              <a:off x="1244752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329;p53">
              <a:extLst>
                <a:ext uri="{FF2B5EF4-FFF2-40B4-BE49-F238E27FC236}">
                  <a16:creationId xmlns:a16="http://schemas.microsoft.com/office/drawing/2014/main" id="{A4C01652-9C98-431D-F5F0-F1AC04A84AA8}"/>
                </a:ext>
              </a:extLst>
            </p:cNvPr>
            <p:cNvSpPr/>
            <p:nvPr/>
          </p:nvSpPr>
          <p:spPr>
            <a:xfrm>
              <a:off x="1244752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330;p53">
              <a:extLst>
                <a:ext uri="{FF2B5EF4-FFF2-40B4-BE49-F238E27FC236}">
                  <a16:creationId xmlns:a16="http://schemas.microsoft.com/office/drawing/2014/main" id="{10760AFC-005B-5708-FE5B-21D680DC563C}"/>
                </a:ext>
              </a:extLst>
            </p:cNvPr>
            <p:cNvSpPr/>
            <p:nvPr/>
          </p:nvSpPr>
          <p:spPr>
            <a:xfrm>
              <a:off x="119006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331;p53">
              <a:extLst>
                <a:ext uri="{FF2B5EF4-FFF2-40B4-BE49-F238E27FC236}">
                  <a16:creationId xmlns:a16="http://schemas.microsoft.com/office/drawing/2014/main" id="{ED7CA014-E2EA-FB1E-2C5E-504B03F2CD49}"/>
                </a:ext>
              </a:extLst>
            </p:cNvPr>
            <p:cNvSpPr/>
            <p:nvPr/>
          </p:nvSpPr>
          <p:spPr>
            <a:xfrm>
              <a:off x="119006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332;p53">
              <a:extLst>
                <a:ext uri="{FF2B5EF4-FFF2-40B4-BE49-F238E27FC236}">
                  <a16:creationId xmlns:a16="http://schemas.microsoft.com/office/drawing/2014/main" id="{6DD2945A-D3B4-E1B7-111A-083EA52305B6}"/>
                </a:ext>
              </a:extLst>
            </p:cNvPr>
            <p:cNvSpPr/>
            <p:nvPr/>
          </p:nvSpPr>
          <p:spPr>
            <a:xfrm>
              <a:off x="119006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333;p53">
              <a:extLst>
                <a:ext uri="{FF2B5EF4-FFF2-40B4-BE49-F238E27FC236}">
                  <a16:creationId xmlns:a16="http://schemas.microsoft.com/office/drawing/2014/main" id="{32687824-BF50-F004-4809-805A947B5A53}"/>
                </a:ext>
              </a:extLst>
            </p:cNvPr>
            <p:cNvSpPr/>
            <p:nvPr/>
          </p:nvSpPr>
          <p:spPr>
            <a:xfrm>
              <a:off x="1190068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334;p53">
              <a:extLst>
                <a:ext uri="{FF2B5EF4-FFF2-40B4-BE49-F238E27FC236}">
                  <a16:creationId xmlns:a16="http://schemas.microsoft.com/office/drawing/2014/main" id="{CEE28B34-3664-55AF-F51A-657CEC9CB9FD}"/>
                </a:ext>
              </a:extLst>
            </p:cNvPr>
            <p:cNvSpPr/>
            <p:nvPr/>
          </p:nvSpPr>
          <p:spPr>
            <a:xfrm>
              <a:off x="1135546" y="2271592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335;p53">
              <a:extLst>
                <a:ext uri="{FF2B5EF4-FFF2-40B4-BE49-F238E27FC236}">
                  <a16:creationId xmlns:a16="http://schemas.microsoft.com/office/drawing/2014/main" id="{B4FC0632-5CA3-CB9D-DA3C-BFC8B921BF91}"/>
                </a:ext>
              </a:extLst>
            </p:cNvPr>
            <p:cNvSpPr/>
            <p:nvPr/>
          </p:nvSpPr>
          <p:spPr>
            <a:xfrm>
              <a:off x="1135546" y="2216909"/>
              <a:ext cx="44730" cy="38237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336;p53">
              <a:extLst>
                <a:ext uri="{FF2B5EF4-FFF2-40B4-BE49-F238E27FC236}">
                  <a16:creationId xmlns:a16="http://schemas.microsoft.com/office/drawing/2014/main" id="{ADFFA53C-384D-F64E-EDE1-FC45D2B61D45}"/>
                </a:ext>
              </a:extLst>
            </p:cNvPr>
            <p:cNvSpPr/>
            <p:nvPr/>
          </p:nvSpPr>
          <p:spPr>
            <a:xfrm>
              <a:off x="1135546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337;p53">
              <a:extLst>
                <a:ext uri="{FF2B5EF4-FFF2-40B4-BE49-F238E27FC236}">
                  <a16:creationId xmlns:a16="http://schemas.microsoft.com/office/drawing/2014/main" id="{58D63103-3981-12E3-31C5-BA084FD5BD51}"/>
                </a:ext>
              </a:extLst>
            </p:cNvPr>
            <p:cNvSpPr/>
            <p:nvPr/>
          </p:nvSpPr>
          <p:spPr>
            <a:xfrm>
              <a:off x="1135546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338;p53">
              <a:extLst>
                <a:ext uri="{FF2B5EF4-FFF2-40B4-BE49-F238E27FC236}">
                  <a16:creationId xmlns:a16="http://schemas.microsoft.com/office/drawing/2014/main" id="{2F62888A-6774-D085-8B04-5C32C8146BBA}"/>
                </a:ext>
              </a:extLst>
            </p:cNvPr>
            <p:cNvSpPr/>
            <p:nvPr/>
          </p:nvSpPr>
          <p:spPr>
            <a:xfrm>
              <a:off x="1135546" y="2053036"/>
              <a:ext cx="44730" cy="38219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339;p53">
              <a:extLst>
                <a:ext uri="{FF2B5EF4-FFF2-40B4-BE49-F238E27FC236}">
                  <a16:creationId xmlns:a16="http://schemas.microsoft.com/office/drawing/2014/main" id="{F61702BC-D075-4D8D-A903-16B59F895623}"/>
                </a:ext>
              </a:extLst>
            </p:cNvPr>
            <p:cNvSpPr/>
            <p:nvPr/>
          </p:nvSpPr>
          <p:spPr>
            <a:xfrm>
              <a:off x="108086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40;p53">
              <a:extLst>
                <a:ext uri="{FF2B5EF4-FFF2-40B4-BE49-F238E27FC236}">
                  <a16:creationId xmlns:a16="http://schemas.microsoft.com/office/drawing/2014/main" id="{931F5740-F29B-3CE6-69E1-76C412909E74}"/>
                </a:ext>
              </a:extLst>
            </p:cNvPr>
            <p:cNvSpPr/>
            <p:nvPr/>
          </p:nvSpPr>
          <p:spPr>
            <a:xfrm>
              <a:off x="108086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41;p53">
              <a:extLst>
                <a:ext uri="{FF2B5EF4-FFF2-40B4-BE49-F238E27FC236}">
                  <a16:creationId xmlns:a16="http://schemas.microsoft.com/office/drawing/2014/main" id="{A296B27C-11C8-9768-092F-7A0EB0E66312}"/>
                </a:ext>
              </a:extLst>
            </p:cNvPr>
            <p:cNvSpPr/>
            <p:nvPr/>
          </p:nvSpPr>
          <p:spPr>
            <a:xfrm>
              <a:off x="108086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42;p53">
              <a:extLst>
                <a:ext uri="{FF2B5EF4-FFF2-40B4-BE49-F238E27FC236}">
                  <a16:creationId xmlns:a16="http://schemas.microsoft.com/office/drawing/2014/main" id="{4083F617-F3CA-C85C-BF32-95464BA355E1}"/>
                </a:ext>
              </a:extLst>
            </p:cNvPr>
            <p:cNvSpPr/>
            <p:nvPr/>
          </p:nvSpPr>
          <p:spPr>
            <a:xfrm>
              <a:off x="108086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343;p53">
              <a:extLst>
                <a:ext uri="{FF2B5EF4-FFF2-40B4-BE49-F238E27FC236}">
                  <a16:creationId xmlns:a16="http://schemas.microsoft.com/office/drawing/2014/main" id="{300D0B0E-26F9-B957-98A3-299414435828}"/>
                </a:ext>
              </a:extLst>
            </p:cNvPr>
            <p:cNvSpPr/>
            <p:nvPr/>
          </p:nvSpPr>
          <p:spPr>
            <a:xfrm>
              <a:off x="108086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344;p53">
              <a:extLst>
                <a:ext uri="{FF2B5EF4-FFF2-40B4-BE49-F238E27FC236}">
                  <a16:creationId xmlns:a16="http://schemas.microsoft.com/office/drawing/2014/main" id="{464EC8CD-0140-FBF0-0A98-25CC62496F7D}"/>
                </a:ext>
              </a:extLst>
            </p:cNvPr>
            <p:cNvSpPr/>
            <p:nvPr/>
          </p:nvSpPr>
          <p:spPr>
            <a:xfrm>
              <a:off x="1080862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45;p53">
              <a:extLst>
                <a:ext uri="{FF2B5EF4-FFF2-40B4-BE49-F238E27FC236}">
                  <a16:creationId xmlns:a16="http://schemas.microsoft.com/office/drawing/2014/main" id="{3055D67D-1ECD-0D7A-E354-644E0663D221}"/>
                </a:ext>
              </a:extLst>
            </p:cNvPr>
            <p:cNvSpPr/>
            <p:nvPr/>
          </p:nvSpPr>
          <p:spPr>
            <a:xfrm>
              <a:off x="102619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46;p53">
              <a:extLst>
                <a:ext uri="{FF2B5EF4-FFF2-40B4-BE49-F238E27FC236}">
                  <a16:creationId xmlns:a16="http://schemas.microsoft.com/office/drawing/2014/main" id="{E41B49A3-F762-BD4C-4250-F7C5E765D71C}"/>
                </a:ext>
              </a:extLst>
            </p:cNvPr>
            <p:cNvSpPr/>
            <p:nvPr/>
          </p:nvSpPr>
          <p:spPr>
            <a:xfrm>
              <a:off x="102619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47;p53">
              <a:extLst>
                <a:ext uri="{FF2B5EF4-FFF2-40B4-BE49-F238E27FC236}">
                  <a16:creationId xmlns:a16="http://schemas.microsoft.com/office/drawing/2014/main" id="{EF4D67B1-D9FC-9FF5-0C75-A3416951CAB0}"/>
                </a:ext>
              </a:extLst>
            </p:cNvPr>
            <p:cNvSpPr/>
            <p:nvPr/>
          </p:nvSpPr>
          <p:spPr>
            <a:xfrm>
              <a:off x="102619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48;p53">
              <a:extLst>
                <a:ext uri="{FF2B5EF4-FFF2-40B4-BE49-F238E27FC236}">
                  <a16:creationId xmlns:a16="http://schemas.microsoft.com/office/drawing/2014/main" id="{772988BD-7764-594E-2828-A47C31B71FBD}"/>
                </a:ext>
              </a:extLst>
            </p:cNvPr>
            <p:cNvSpPr/>
            <p:nvPr/>
          </p:nvSpPr>
          <p:spPr>
            <a:xfrm>
              <a:off x="102619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49;p53">
              <a:extLst>
                <a:ext uri="{FF2B5EF4-FFF2-40B4-BE49-F238E27FC236}">
                  <a16:creationId xmlns:a16="http://schemas.microsoft.com/office/drawing/2014/main" id="{69A010A8-8993-3232-948B-B52638504761}"/>
                </a:ext>
              </a:extLst>
            </p:cNvPr>
            <p:cNvSpPr/>
            <p:nvPr/>
          </p:nvSpPr>
          <p:spPr>
            <a:xfrm>
              <a:off x="4031887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50;p53">
              <a:extLst>
                <a:ext uri="{FF2B5EF4-FFF2-40B4-BE49-F238E27FC236}">
                  <a16:creationId xmlns:a16="http://schemas.microsoft.com/office/drawing/2014/main" id="{87459C9D-987E-A48D-39ED-4DD2DB64555F}"/>
                </a:ext>
              </a:extLst>
            </p:cNvPr>
            <p:cNvSpPr/>
            <p:nvPr/>
          </p:nvSpPr>
          <p:spPr>
            <a:xfrm>
              <a:off x="4031887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51;p53">
              <a:extLst>
                <a:ext uri="{FF2B5EF4-FFF2-40B4-BE49-F238E27FC236}">
                  <a16:creationId xmlns:a16="http://schemas.microsoft.com/office/drawing/2014/main" id="{BD234F10-5BE2-A48D-0039-52433ECA6A38}"/>
                </a:ext>
              </a:extLst>
            </p:cNvPr>
            <p:cNvSpPr/>
            <p:nvPr/>
          </p:nvSpPr>
          <p:spPr>
            <a:xfrm>
              <a:off x="408657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52;p53">
              <a:extLst>
                <a:ext uri="{FF2B5EF4-FFF2-40B4-BE49-F238E27FC236}">
                  <a16:creationId xmlns:a16="http://schemas.microsoft.com/office/drawing/2014/main" id="{E5F7EC88-680D-AA5E-C71B-D0C73CBE634A}"/>
                </a:ext>
              </a:extLst>
            </p:cNvPr>
            <p:cNvSpPr/>
            <p:nvPr/>
          </p:nvSpPr>
          <p:spPr>
            <a:xfrm>
              <a:off x="408657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53;p53">
              <a:extLst>
                <a:ext uri="{FF2B5EF4-FFF2-40B4-BE49-F238E27FC236}">
                  <a16:creationId xmlns:a16="http://schemas.microsoft.com/office/drawing/2014/main" id="{ABA9EFAC-2597-FA41-5E7B-6CC8E855DD33}"/>
                </a:ext>
              </a:extLst>
            </p:cNvPr>
            <p:cNvSpPr/>
            <p:nvPr/>
          </p:nvSpPr>
          <p:spPr>
            <a:xfrm>
              <a:off x="4141237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54;p53">
              <a:extLst>
                <a:ext uri="{FF2B5EF4-FFF2-40B4-BE49-F238E27FC236}">
                  <a16:creationId xmlns:a16="http://schemas.microsoft.com/office/drawing/2014/main" id="{1AAD63F4-D9C3-4ABA-7D11-7918957A4CED}"/>
                </a:ext>
              </a:extLst>
            </p:cNvPr>
            <p:cNvSpPr/>
            <p:nvPr/>
          </p:nvSpPr>
          <p:spPr>
            <a:xfrm>
              <a:off x="408657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55;p53">
              <a:extLst>
                <a:ext uri="{FF2B5EF4-FFF2-40B4-BE49-F238E27FC236}">
                  <a16:creationId xmlns:a16="http://schemas.microsoft.com/office/drawing/2014/main" id="{8B76C390-37F6-97A3-53B0-475F59282278}"/>
                </a:ext>
              </a:extLst>
            </p:cNvPr>
            <p:cNvSpPr/>
            <p:nvPr/>
          </p:nvSpPr>
          <p:spPr>
            <a:xfrm>
              <a:off x="4523683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56;p53">
              <a:extLst>
                <a:ext uri="{FF2B5EF4-FFF2-40B4-BE49-F238E27FC236}">
                  <a16:creationId xmlns:a16="http://schemas.microsoft.com/office/drawing/2014/main" id="{0358CE36-60C2-9469-EC8B-7162EB396016}"/>
                </a:ext>
              </a:extLst>
            </p:cNvPr>
            <p:cNvSpPr/>
            <p:nvPr/>
          </p:nvSpPr>
          <p:spPr>
            <a:xfrm>
              <a:off x="4523683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57;p53">
              <a:extLst>
                <a:ext uri="{FF2B5EF4-FFF2-40B4-BE49-F238E27FC236}">
                  <a16:creationId xmlns:a16="http://schemas.microsoft.com/office/drawing/2014/main" id="{FDC539C7-A4D4-DEF2-BFAA-4BA15D9CE04F}"/>
                </a:ext>
              </a:extLst>
            </p:cNvPr>
            <p:cNvSpPr/>
            <p:nvPr/>
          </p:nvSpPr>
          <p:spPr>
            <a:xfrm>
              <a:off x="4523683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58;p53">
              <a:extLst>
                <a:ext uri="{FF2B5EF4-FFF2-40B4-BE49-F238E27FC236}">
                  <a16:creationId xmlns:a16="http://schemas.microsoft.com/office/drawing/2014/main" id="{B819C067-4B3B-BB39-004A-F56866AED5DB}"/>
                </a:ext>
              </a:extLst>
            </p:cNvPr>
            <p:cNvSpPr/>
            <p:nvPr/>
          </p:nvSpPr>
          <p:spPr>
            <a:xfrm>
              <a:off x="4523683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59;p53">
              <a:extLst>
                <a:ext uri="{FF2B5EF4-FFF2-40B4-BE49-F238E27FC236}">
                  <a16:creationId xmlns:a16="http://schemas.microsoft.com/office/drawing/2014/main" id="{019442A4-E089-2868-67FD-F624C04E66A7}"/>
                </a:ext>
              </a:extLst>
            </p:cNvPr>
            <p:cNvSpPr/>
            <p:nvPr/>
          </p:nvSpPr>
          <p:spPr>
            <a:xfrm>
              <a:off x="4523683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60;p53">
              <a:extLst>
                <a:ext uri="{FF2B5EF4-FFF2-40B4-BE49-F238E27FC236}">
                  <a16:creationId xmlns:a16="http://schemas.microsoft.com/office/drawing/2014/main" id="{8B63A709-5EC9-48AF-E74F-984C50246AF6}"/>
                </a:ext>
              </a:extLst>
            </p:cNvPr>
            <p:cNvSpPr/>
            <p:nvPr/>
          </p:nvSpPr>
          <p:spPr>
            <a:xfrm>
              <a:off x="4523683" y="227159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361;p53">
              <a:extLst>
                <a:ext uri="{FF2B5EF4-FFF2-40B4-BE49-F238E27FC236}">
                  <a16:creationId xmlns:a16="http://schemas.microsoft.com/office/drawing/2014/main" id="{0678D7D4-119C-4072-D249-1434E70FC47A}"/>
                </a:ext>
              </a:extLst>
            </p:cNvPr>
            <p:cNvSpPr/>
            <p:nvPr/>
          </p:nvSpPr>
          <p:spPr>
            <a:xfrm>
              <a:off x="4523683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362;p53">
              <a:extLst>
                <a:ext uri="{FF2B5EF4-FFF2-40B4-BE49-F238E27FC236}">
                  <a16:creationId xmlns:a16="http://schemas.microsoft.com/office/drawing/2014/main" id="{CEE5CFEF-E627-3F91-5890-D8887F8D833E}"/>
                </a:ext>
              </a:extLst>
            </p:cNvPr>
            <p:cNvSpPr/>
            <p:nvPr/>
          </p:nvSpPr>
          <p:spPr>
            <a:xfrm>
              <a:off x="4523683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63;p53">
              <a:extLst>
                <a:ext uri="{FF2B5EF4-FFF2-40B4-BE49-F238E27FC236}">
                  <a16:creationId xmlns:a16="http://schemas.microsoft.com/office/drawing/2014/main" id="{9B3D635E-BB35-B079-D599-502595C55837}"/>
                </a:ext>
              </a:extLst>
            </p:cNvPr>
            <p:cNvSpPr/>
            <p:nvPr/>
          </p:nvSpPr>
          <p:spPr>
            <a:xfrm>
              <a:off x="4523683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64;p53">
              <a:extLst>
                <a:ext uri="{FF2B5EF4-FFF2-40B4-BE49-F238E27FC236}">
                  <a16:creationId xmlns:a16="http://schemas.microsoft.com/office/drawing/2014/main" id="{9786A167-933D-AD7C-93A4-5954A065F709}"/>
                </a:ext>
              </a:extLst>
            </p:cNvPr>
            <p:cNvSpPr/>
            <p:nvPr/>
          </p:nvSpPr>
          <p:spPr>
            <a:xfrm>
              <a:off x="4523683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65;p53">
              <a:extLst>
                <a:ext uri="{FF2B5EF4-FFF2-40B4-BE49-F238E27FC236}">
                  <a16:creationId xmlns:a16="http://schemas.microsoft.com/office/drawing/2014/main" id="{3CFAE7F1-A634-73CA-577D-D6EF5C11E515}"/>
                </a:ext>
              </a:extLst>
            </p:cNvPr>
            <p:cNvSpPr/>
            <p:nvPr/>
          </p:nvSpPr>
          <p:spPr>
            <a:xfrm>
              <a:off x="4523683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66;p53">
              <a:extLst>
                <a:ext uri="{FF2B5EF4-FFF2-40B4-BE49-F238E27FC236}">
                  <a16:creationId xmlns:a16="http://schemas.microsoft.com/office/drawing/2014/main" id="{7A62CA58-CDC0-182B-977F-4A5F4466A194}"/>
                </a:ext>
              </a:extLst>
            </p:cNvPr>
            <p:cNvSpPr/>
            <p:nvPr/>
          </p:nvSpPr>
          <p:spPr>
            <a:xfrm>
              <a:off x="4523683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67;p53">
              <a:extLst>
                <a:ext uri="{FF2B5EF4-FFF2-40B4-BE49-F238E27FC236}">
                  <a16:creationId xmlns:a16="http://schemas.microsoft.com/office/drawing/2014/main" id="{033317A7-2EC1-90E8-966E-D19AB873263F}"/>
                </a:ext>
              </a:extLst>
            </p:cNvPr>
            <p:cNvSpPr/>
            <p:nvPr/>
          </p:nvSpPr>
          <p:spPr>
            <a:xfrm>
              <a:off x="4523683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68;p53">
              <a:extLst>
                <a:ext uri="{FF2B5EF4-FFF2-40B4-BE49-F238E27FC236}">
                  <a16:creationId xmlns:a16="http://schemas.microsoft.com/office/drawing/2014/main" id="{DE659B06-1DBC-C678-7FDB-89F82780C0F0}"/>
                </a:ext>
              </a:extLst>
            </p:cNvPr>
            <p:cNvSpPr/>
            <p:nvPr/>
          </p:nvSpPr>
          <p:spPr>
            <a:xfrm>
              <a:off x="4523683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69;p53">
              <a:extLst>
                <a:ext uri="{FF2B5EF4-FFF2-40B4-BE49-F238E27FC236}">
                  <a16:creationId xmlns:a16="http://schemas.microsoft.com/office/drawing/2014/main" id="{717766CC-B16B-4485-24B4-3DDE1B56B4E9}"/>
                </a:ext>
              </a:extLst>
            </p:cNvPr>
            <p:cNvSpPr/>
            <p:nvPr/>
          </p:nvSpPr>
          <p:spPr>
            <a:xfrm>
              <a:off x="4250443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70;p53">
              <a:extLst>
                <a:ext uri="{FF2B5EF4-FFF2-40B4-BE49-F238E27FC236}">
                  <a16:creationId xmlns:a16="http://schemas.microsoft.com/office/drawing/2014/main" id="{7F851D6E-A202-1FB3-ABC1-0895C3BAD143}"/>
                </a:ext>
              </a:extLst>
            </p:cNvPr>
            <p:cNvSpPr/>
            <p:nvPr/>
          </p:nvSpPr>
          <p:spPr>
            <a:xfrm>
              <a:off x="4250443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71;p53">
              <a:extLst>
                <a:ext uri="{FF2B5EF4-FFF2-40B4-BE49-F238E27FC236}">
                  <a16:creationId xmlns:a16="http://schemas.microsoft.com/office/drawing/2014/main" id="{BAADDCAC-9DCE-B9C5-C86D-ED56B9B9129C}"/>
                </a:ext>
              </a:extLst>
            </p:cNvPr>
            <p:cNvSpPr/>
            <p:nvPr/>
          </p:nvSpPr>
          <p:spPr>
            <a:xfrm>
              <a:off x="4250443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72;p53">
              <a:extLst>
                <a:ext uri="{FF2B5EF4-FFF2-40B4-BE49-F238E27FC236}">
                  <a16:creationId xmlns:a16="http://schemas.microsoft.com/office/drawing/2014/main" id="{BA38C00F-F266-179C-21CC-A6E9CEF12FBE}"/>
                </a:ext>
              </a:extLst>
            </p:cNvPr>
            <p:cNvSpPr/>
            <p:nvPr/>
          </p:nvSpPr>
          <p:spPr>
            <a:xfrm>
              <a:off x="4250443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73;p53">
              <a:extLst>
                <a:ext uri="{FF2B5EF4-FFF2-40B4-BE49-F238E27FC236}">
                  <a16:creationId xmlns:a16="http://schemas.microsoft.com/office/drawing/2014/main" id="{269FA7E5-2544-C015-8B03-8A18FFB0F8A7}"/>
                </a:ext>
              </a:extLst>
            </p:cNvPr>
            <p:cNvSpPr/>
            <p:nvPr/>
          </p:nvSpPr>
          <p:spPr>
            <a:xfrm>
              <a:off x="4250443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74;p53">
              <a:extLst>
                <a:ext uri="{FF2B5EF4-FFF2-40B4-BE49-F238E27FC236}">
                  <a16:creationId xmlns:a16="http://schemas.microsoft.com/office/drawing/2014/main" id="{37EF540B-565F-9F8B-F2EF-2963FD2D3E33}"/>
                </a:ext>
              </a:extLst>
            </p:cNvPr>
            <p:cNvSpPr/>
            <p:nvPr/>
          </p:nvSpPr>
          <p:spPr>
            <a:xfrm>
              <a:off x="4250443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75;p53">
              <a:extLst>
                <a:ext uri="{FF2B5EF4-FFF2-40B4-BE49-F238E27FC236}">
                  <a16:creationId xmlns:a16="http://schemas.microsoft.com/office/drawing/2014/main" id="{C46F9FA2-4925-C229-A051-752DF113C3DC}"/>
                </a:ext>
              </a:extLst>
            </p:cNvPr>
            <p:cNvSpPr/>
            <p:nvPr/>
          </p:nvSpPr>
          <p:spPr>
            <a:xfrm>
              <a:off x="4250443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76;p53">
              <a:extLst>
                <a:ext uri="{FF2B5EF4-FFF2-40B4-BE49-F238E27FC236}">
                  <a16:creationId xmlns:a16="http://schemas.microsoft.com/office/drawing/2014/main" id="{B6093900-BA34-9D8F-8397-CA52E240B789}"/>
                </a:ext>
              </a:extLst>
            </p:cNvPr>
            <p:cNvSpPr/>
            <p:nvPr/>
          </p:nvSpPr>
          <p:spPr>
            <a:xfrm>
              <a:off x="4250443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77;p53">
              <a:extLst>
                <a:ext uri="{FF2B5EF4-FFF2-40B4-BE49-F238E27FC236}">
                  <a16:creationId xmlns:a16="http://schemas.microsoft.com/office/drawing/2014/main" id="{D90D38CF-86E7-05A3-25D6-07C4CE3EF571}"/>
                </a:ext>
              </a:extLst>
            </p:cNvPr>
            <p:cNvSpPr/>
            <p:nvPr/>
          </p:nvSpPr>
          <p:spPr>
            <a:xfrm>
              <a:off x="4250443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78;p53">
              <a:extLst>
                <a:ext uri="{FF2B5EF4-FFF2-40B4-BE49-F238E27FC236}">
                  <a16:creationId xmlns:a16="http://schemas.microsoft.com/office/drawing/2014/main" id="{658EEE42-10A3-C490-8118-B7BB65238C97}"/>
                </a:ext>
              </a:extLst>
            </p:cNvPr>
            <p:cNvSpPr/>
            <p:nvPr/>
          </p:nvSpPr>
          <p:spPr>
            <a:xfrm>
              <a:off x="4250443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379;p53">
              <a:extLst>
                <a:ext uri="{FF2B5EF4-FFF2-40B4-BE49-F238E27FC236}">
                  <a16:creationId xmlns:a16="http://schemas.microsoft.com/office/drawing/2014/main" id="{DFACE279-983B-4AE3-697F-DD6C6467339D}"/>
                </a:ext>
              </a:extLst>
            </p:cNvPr>
            <p:cNvSpPr/>
            <p:nvPr/>
          </p:nvSpPr>
          <p:spPr>
            <a:xfrm>
              <a:off x="4250443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380;p53">
              <a:extLst>
                <a:ext uri="{FF2B5EF4-FFF2-40B4-BE49-F238E27FC236}">
                  <a16:creationId xmlns:a16="http://schemas.microsoft.com/office/drawing/2014/main" id="{15689F34-C362-FCA6-0AFD-AC6732A69381}"/>
                </a:ext>
              </a:extLst>
            </p:cNvPr>
            <p:cNvSpPr/>
            <p:nvPr/>
          </p:nvSpPr>
          <p:spPr>
            <a:xfrm>
              <a:off x="425044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81;p53">
              <a:extLst>
                <a:ext uri="{FF2B5EF4-FFF2-40B4-BE49-F238E27FC236}">
                  <a16:creationId xmlns:a16="http://schemas.microsoft.com/office/drawing/2014/main" id="{510CCA94-BC86-E2D7-7A76-5A00D40F292E}"/>
                </a:ext>
              </a:extLst>
            </p:cNvPr>
            <p:cNvSpPr/>
            <p:nvPr/>
          </p:nvSpPr>
          <p:spPr>
            <a:xfrm>
              <a:off x="3977203" y="2677831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82;p53">
              <a:extLst>
                <a:ext uri="{FF2B5EF4-FFF2-40B4-BE49-F238E27FC236}">
                  <a16:creationId xmlns:a16="http://schemas.microsoft.com/office/drawing/2014/main" id="{6BF2CA3C-24F3-57FF-3CDF-AB2D351DD63A}"/>
                </a:ext>
              </a:extLst>
            </p:cNvPr>
            <p:cNvSpPr/>
            <p:nvPr/>
          </p:nvSpPr>
          <p:spPr>
            <a:xfrm>
              <a:off x="397720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83;p53">
              <a:extLst>
                <a:ext uri="{FF2B5EF4-FFF2-40B4-BE49-F238E27FC236}">
                  <a16:creationId xmlns:a16="http://schemas.microsoft.com/office/drawing/2014/main" id="{435D7AB9-344E-0BCC-3AC6-0DD59C6D1C88}"/>
                </a:ext>
              </a:extLst>
            </p:cNvPr>
            <p:cNvSpPr/>
            <p:nvPr/>
          </p:nvSpPr>
          <p:spPr>
            <a:xfrm>
              <a:off x="397720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84;p53">
              <a:extLst>
                <a:ext uri="{FF2B5EF4-FFF2-40B4-BE49-F238E27FC236}">
                  <a16:creationId xmlns:a16="http://schemas.microsoft.com/office/drawing/2014/main" id="{7C84E9F4-B23D-ED4D-69DC-6D25A9AC9854}"/>
                </a:ext>
              </a:extLst>
            </p:cNvPr>
            <p:cNvSpPr/>
            <p:nvPr/>
          </p:nvSpPr>
          <p:spPr>
            <a:xfrm>
              <a:off x="3977203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85;p53">
              <a:extLst>
                <a:ext uri="{FF2B5EF4-FFF2-40B4-BE49-F238E27FC236}">
                  <a16:creationId xmlns:a16="http://schemas.microsoft.com/office/drawing/2014/main" id="{DE13BC32-4405-0C84-DC33-C5D6D1166FD1}"/>
                </a:ext>
              </a:extLst>
            </p:cNvPr>
            <p:cNvSpPr/>
            <p:nvPr/>
          </p:nvSpPr>
          <p:spPr>
            <a:xfrm>
              <a:off x="4031887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86;p53">
              <a:extLst>
                <a:ext uri="{FF2B5EF4-FFF2-40B4-BE49-F238E27FC236}">
                  <a16:creationId xmlns:a16="http://schemas.microsoft.com/office/drawing/2014/main" id="{29B758CF-BDEE-52F8-43AF-45DDFC6ABE5D}"/>
                </a:ext>
              </a:extLst>
            </p:cNvPr>
            <p:cNvSpPr/>
            <p:nvPr/>
          </p:nvSpPr>
          <p:spPr>
            <a:xfrm>
              <a:off x="4031887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87;p53">
              <a:extLst>
                <a:ext uri="{FF2B5EF4-FFF2-40B4-BE49-F238E27FC236}">
                  <a16:creationId xmlns:a16="http://schemas.microsoft.com/office/drawing/2014/main" id="{E5B9FB6B-7687-EE70-4ABC-71F31EA940AE}"/>
                </a:ext>
              </a:extLst>
            </p:cNvPr>
            <p:cNvSpPr/>
            <p:nvPr/>
          </p:nvSpPr>
          <p:spPr>
            <a:xfrm>
              <a:off x="408657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88;p53">
              <a:extLst>
                <a:ext uri="{FF2B5EF4-FFF2-40B4-BE49-F238E27FC236}">
                  <a16:creationId xmlns:a16="http://schemas.microsoft.com/office/drawing/2014/main" id="{ED9BA064-72EF-7EE6-A804-F7860F348DA4}"/>
                </a:ext>
              </a:extLst>
            </p:cNvPr>
            <p:cNvSpPr/>
            <p:nvPr/>
          </p:nvSpPr>
          <p:spPr>
            <a:xfrm>
              <a:off x="408657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89;p53">
              <a:extLst>
                <a:ext uri="{FF2B5EF4-FFF2-40B4-BE49-F238E27FC236}">
                  <a16:creationId xmlns:a16="http://schemas.microsoft.com/office/drawing/2014/main" id="{56B2A2A4-85D7-C86C-4192-CD2163709998}"/>
                </a:ext>
              </a:extLst>
            </p:cNvPr>
            <p:cNvSpPr/>
            <p:nvPr/>
          </p:nvSpPr>
          <p:spPr>
            <a:xfrm>
              <a:off x="408657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90;p53">
              <a:extLst>
                <a:ext uri="{FF2B5EF4-FFF2-40B4-BE49-F238E27FC236}">
                  <a16:creationId xmlns:a16="http://schemas.microsoft.com/office/drawing/2014/main" id="{F4670A95-D8DF-6436-7F5F-2906514DACE5}"/>
                </a:ext>
              </a:extLst>
            </p:cNvPr>
            <p:cNvSpPr/>
            <p:nvPr/>
          </p:nvSpPr>
          <p:spPr>
            <a:xfrm>
              <a:off x="408657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91;p53">
              <a:extLst>
                <a:ext uri="{FF2B5EF4-FFF2-40B4-BE49-F238E27FC236}">
                  <a16:creationId xmlns:a16="http://schemas.microsoft.com/office/drawing/2014/main" id="{6E27B806-EECD-0FD3-FFBD-2D7BF6ED9BBC}"/>
                </a:ext>
              </a:extLst>
            </p:cNvPr>
            <p:cNvSpPr/>
            <p:nvPr/>
          </p:nvSpPr>
          <p:spPr>
            <a:xfrm>
              <a:off x="4086571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92;p53">
              <a:extLst>
                <a:ext uri="{FF2B5EF4-FFF2-40B4-BE49-F238E27FC236}">
                  <a16:creationId xmlns:a16="http://schemas.microsoft.com/office/drawing/2014/main" id="{4BC0DC55-CC13-F81D-5373-2A5F0ED4C1BB}"/>
                </a:ext>
              </a:extLst>
            </p:cNvPr>
            <p:cNvSpPr/>
            <p:nvPr/>
          </p:nvSpPr>
          <p:spPr>
            <a:xfrm>
              <a:off x="408657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93;p53">
              <a:extLst>
                <a:ext uri="{FF2B5EF4-FFF2-40B4-BE49-F238E27FC236}">
                  <a16:creationId xmlns:a16="http://schemas.microsoft.com/office/drawing/2014/main" id="{4B90E650-CF82-6A76-1F1E-A30BC328B835}"/>
                </a:ext>
              </a:extLst>
            </p:cNvPr>
            <p:cNvSpPr/>
            <p:nvPr/>
          </p:nvSpPr>
          <p:spPr>
            <a:xfrm>
              <a:off x="4086571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94;p53">
              <a:extLst>
                <a:ext uri="{FF2B5EF4-FFF2-40B4-BE49-F238E27FC236}">
                  <a16:creationId xmlns:a16="http://schemas.microsoft.com/office/drawing/2014/main" id="{3035212E-151D-6441-F25E-AE4BAB32F1C0}"/>
                </a:ext>
              </a:extLst>
            </p:cNvPr>
            <p:cNvSpPr/>
            <p:nvPr/>
          </p:nvSpPr>
          <p:spPr>
            <a:xfrm>
              <a:off x="408657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95;p53">
              <a:extLst>
                <a:ext uri="{FF2B5EF4-FFF2-40B4-BE49-F238E27FC236}">
                  <a16:creationId xmlns:a16="http://schemas.microsoft.com/office/drawing/2014/main" id="{91C35404-2FE9-EC85-D0D4-6B7F631A185E}"/>
                </a:ext>
              </a:extLst>
            </p:cNvPr>
            <p:cNvSpPr/>
            <p:nvPr/>
          </p:nvSpPr>
          <p:spPr>
            <a:xfrm>
              <a:off x="408657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96;p53">
              <a:extLst>
                <a:ext uri="{FF2B5EF4-FFF2-40B4-BE49-F238E27FC236}">
                  <a16:creationId xmlns:a16="http://schemas.microsoft.com/office/drawing/2014/main" id="{D8C6391D-71AB-248B-1ED0-2FAE112ECF3D}"/>
                </a:ext>
              </a:extLst>
            </p:cNvPr>
            <p:cNvSpPr/>
            <p:nvPr/>
          </p:nvSpPr>
          <p:spPr>
            <a:xfrm>
              <a:off x="408657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97;p53">
              <a:extLst>
                <a:ext uri="{FF2B5EF4-FFF2-40B4-BE49-F238E27FC236}">
                  <a16:creationId xmlns:a16="http://schemas.microsoft.com/office/drawing/2014/main" id="{C8EEF9E9-E63F-00D4-EB66-6F0152D41BCD}"/>
                </a:ext>
              </a:extLst>
            </p:cNvPr>
            <p:cNvSpPr/>
            <p:nvPr/>
          </p:nvSpPr>
          <p:spPr>
            <a:xfrm>
              <a:off x="408657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398;p53">
              <a:extLst>
                <a:ext uri="{FF2B5EF4-FFF2-40B4-BE49-F238E27FC236}">
                  <a16:creationId xmlns:a16="http://schemas.microsoft.com/office/drawing/2014/main" id="{81EB0974-50BA-4B1C-EBBB-2B36E7B8A4B9}"/>
                </a:ext>
              </a:extLst>
            </p:cNvPr>
            <p:cNvSpPr/>
            <p:nvPr/>
          </p:nvSpPr>
          <p:spPr>
            <a:xfrm>
              <a:off x="408657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399;p53">
              <a:extLst>
                <a:ext uri="{FF2B5EF4-FFF2-40B4-BE49-F238E27FC236}">
                  <a16:creationId xmlns:a16="http://schemas.microsoft.com/office/drawing/2014/main" id="{F1C72AFF-AF4F-8A4A-BB59-EA9CB717500A}"/>
                </a:ext>
              </a:extLst>
            </p:cNvPr>
            <p:cNvSpPr/>
            <p:nvPr/>
          </p:nvSpPr>
          <p:spPr>
            <a:xfrm>
              <a:off x="4141237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400;p53">
              <a:extLst>
                <a:ext uri="{FF2B5EF4-FFF2-40B4-BE49-F238E27FC236}">
                  <a16:creationId xmlns:a16="http://schemas.microsoft.com/office/drawing/2014/main" id="{13C496D8-9247-D11B-C718-8BD5C66F7820}"/>
                </a:ext>
              </a:extLst>
            </p:cNvPr>
            <p:cNvSpPr/>
            <p:nvPr/>
          </p:nvSpPr>
          <p:spPr>
            <a:xfrm>
              <a:off x="4141237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401;p53">
              <a:extLst>
                <a:ext uri="{FF2B5EF4-FFF2-40B4-BE49-F238E27FC236}">
                  <a16:creationId xmlns:a16="http://schemas.microsoft.com/office/drawing/2014/main" id="{45B1D1A8-2DAB-FA78-B963-8BA42D802569}"/>
                </a:ext>
              </a:extLst>
            </p:cNvPr>
            <p:cNvSpPr/>
            <p:nvPr/>
          </p:nvSpPr>
          <p:spPr>
            <a:xfrm>
              <a:off x="4141237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402;p53">
              <a:extLst>
                <a:ext uri="{FF2B5EF4-FFF2-40B4-BE49-F238E27FC236}">
                  <a16:creationId xmlns:a16="http://schemas.microsoft.com/office/drawing/2014/main" id="{E1972860-302C-2B8E-00CA-D5ADF07E7C57}"/>
                </a:ext>
              </a:extLst>
            </p:cNvPr>
            <p:cNvSpPr/>
            <p:nvPr/>
          </p:nvSpPr>
          <p:spPr>
            <a:xfrm>
              <a:off x="4141237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403;p53">
              <a:extLst>
                <a:ext uri="{FF2B5EF4-FFF2-40B4-BE49-F238E27FC236}">
                  <a16:creationId xmlns:a16="http://schemas.microsoft.com/office/drawing/2014/main" id="{692CE90A-AC31-8BCD-E811-4EF053E68801}"/>
                </a:ext>
              </a:extLst>
            </p:cNvPr>
            <p:cNvSpPr/>
            <p:nvPr/>
          </p:nvSpPr>
          <p:spPr>
            <a:xfrm>
              <a:off x="4141237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404;p53">
              <a:extLst>
                <a:ext uri="{FF2B5EF4-FFF2-40B4-BE49-F238E27FC236}">
                  <a16:creationId xmlns:a16="http://schemas.microsoft.com/office/drawing/2014/main" id="{B22A3D07-992A-C8E1-286D-6979782B7004}"/>
                </a:ext>
              </a:extLst>
            </p:cNvPr>
            <p:cNvSpPr/>
            <p:nvPr/>
          </p:nvSpPr>
          <p:spPr>
            <a:xfrm>
              <a:off x="4141237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405;p53">
              <a:extLst>
                <a:ext uri="{FF2B5EF4-FFF2-40B4-BE49-F238E27FC236}">
                  <a16:creationId xmlns:a16="http://schemas.microsoft.com/office/drawing/2014/main" id="{CB0045F7-B658-0C3E-488D-D5B51D6DAC5C}"/>
                </a:ext>
              </a:extLst>
            </p:cNvPr>
            <p:cNvSpPr/>
            <p:nvPr/>
          </p:nvSpPr>
          <p:spPr>
            <a:xfrm>
              <a:off x="4141237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406;p53">
              <a:extLst>
                <a:ext uri="{FF2B5EF4-FFF2-40B4-BE49-F238E27FC236}">
                  <a16:creationId xmlns:a16="http://schemas.microsoft.com/office/drawing/2014/main" id="{2D305C41-F719-26A9-B3AC-713B7B9756D5}"/>
                </a:ext>
              </a:extLst>
            </p:cNvPr>
            <p:cNvSpPr/>
            <p:nvPr/>
          </p:nvSpPr>
          <p:spPr>
            <a:xfrm>
              <a:off x="4141237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407;p53">
              <a:extLst>
                <a:ext uri="{FF2B5EF4-FFF2-40B4-BE49-F238E27FC236}">
                  <a16:creationId xmlns:a16="http://schemas.microsoft.com/office/drawing/2014/main" id="{8F14984D-D45C-126A-F6E9-0B6C185EBF61}"/>
                </a:ext>
              </a:extLst>
            </p:cNvPr>
            <p:cNvSpPr/>
            <p:nvPr/>
          </p:nvSpPr>
          <p:spPr>
            <a:xfrm>
              <a:off x="4141237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408;p53">
              <a:extLst>
                <a:ext uri="{FF2B5EF4-FFF2-40B4-BE49-F238E27FC236}">
                  <a16:creationId xmlns:a16="http://schemas.microsoft.com/office/drawing/2014/main" id="{883B24CF-272A-1BC5-1A89-8EB146A0758E}"/>
                </a:ext>
              </a:extLst>
            </p:cNvPr>
            <p:cNvSpPr/>
            <p:nvPr/>
          </p:nvSpPr>
          <p:spPr>
            <a:xfrm>
              <a:off x="4141237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409;p53">
              <a:extLst>
                <a:ext uri="{FF2B5EF4-FFF2-40B4-BE49-F238E27FC236}">
                  <a16:creationId xmlns:a16="http://schemas.microsoft.com/office/drawing/2014/main" id="{40667C77-2BB2-29A7-C07D-7907B5D7C2F5}"/>
                </a:ext>
              </a:extLst>
            </p:cNvPr>
            <p:cNvSpPr/>
            <p:nvPr/>
          </p:nvSpPr>
          <p:spPr>
            <a:xfrm>
              <a:off x="4141237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410;p53">
              <a:extLst>
                <a:ext uri="{FF2B5EF4-FFF2-40B4-BE49-F238E27FC236}">
                  <a16:creationId xmlns:a16="http://schemas.microsoft.com/office/drawing/2014/main" id="{F14CDC62-632A-9B05-E9AE-4F3F548C3416}"/>
                </a:ext>
              </a:extLst>
            </p:cNvPr>
            <p:cNvSpPr/>
            <p:nvPr/>
          </p:nvSpPr>
          <p:spPr>
            <a:xfrm>
              <a:off x="4141237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411;p53">
              <a:extLst>
                <a:ext uri="{FF2B5EF4-FFF2-40B4-BE49-F238E27FC236}">
                  <a16:creationId xmlns:a16="http://schemas.microsoft.com/office/drawing/2014/main" id="{0BD6FC5C-2116-1CFA-C2FF-CC0CAB638010}"/>
                </a:ext>
              </a:extLst>
            </p:cNvPr>
            <p:cNvSpPr/>
            <p:nvPr/>
          </p:nvSpPr>
          <p:spPr>
            <a:xfrm>
              <a:off x="4195921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412;p53">
              <a:extLst>
                <a:ext uri="{FF2B5EF4-FFF2-40B4-BE49-F238E27FC236}">
                  <a16:creationId xmlns:a16="http://schemas.microsoft.com/office/drawing/2014/main" id="{B929C1B5-9F66-B9BC-18E1-0141482A4279}"/>
                </a:ext>
              </a:extLst>
            </p:cNvPr>
            <p:cNvSpPr/>
            <p:nvPr/>
          </p:nvSpPr>
          <p:spPr>
            <a:xfrm>
              <a:off x="4195921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413;p53">
              <a:extLst>
                <a:ext uri="{FF2B5EF4-FFF2-40B4-BE49-F238E27FC236}">
                  <a16:creationId xmlns:a16="http://schemas.microsoft.com/office/drawing/2014/main" id="{8DEC2562-FFEE-F15E-CA86-27BDD6B5F05D}"/>
                </a:ext>
              </a:extLst>
            </p:cNvPr>
            <p:cNvSpPr/>
            <p:nvPr/>
          </p:nvSpPr>
          <p:spPr>
            <a:xfrm>
              <a:off x="4195921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414;p53">
              <a:extLst>
                <a:ext uri="{FF2B5EF4-FFF2-40B4-BE49-F238E27FC236}">
                  <a16:creationId xmlns:a16="http://schemas.microsoft.com/office/drawing/2014/main" id="{C564C2AE-E37F-66E3-8003-068F708124F5}"/>
                </a:ext>
              </a:extLst>
            </p:cNvPr>
            <p:cNvSpPr/>
            <p:nvPr/>
          </p:nvSpPr>
          <p:spPr>
            <a:xfrm>
              <a:off x="4195921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415;p53">
              <a:extLst>
                <a:ext uri="{FF2B5EF4-FFF2-40B4-BE49-F238E27FC236}">
                  <a16:creationId xmlns:a16="http://schemas.microsoft.com/office/drawing/2014/main" id="{A91B0AC3-9C8B-149B-1492-977456152467}"/>
                </a:ext>
              </a:extLst>
            </p:cNvPr>
            <p:cNvSpPr/>
            <p:nvPr/>
          </p:nvSpPr>
          <p:spPr>
            <a:xfrm>
              <a:off x="4195921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416;p53">
              <a:extLst>
                <a:ext uri="{FF2B5EF4-FFF2-40B4-BE49-F238E27FC236}">
                  <a16:creationId xmlns:a16="http://schemas.microsoft.com/office/drawing/2014/main" id="{129ADB95-8613-013F-90F9-A7285100F16A}"/>
                </a:ext>
              </a:extLst>
            </p:cNvPr>
            <p:cNvSpPr/>
            <p:nvPr/>
          </p:nvSpPr>
          <p:spPr>
            <a:xfrm>
              <a:off x="4195921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417;p53">
              <a:extLst>
                <a:ext uri="{FF2B5EF4-FFF2-40B4-BE49-F238E27FC236}">
                  <a16:creationId xmlns:a16="http://schemas.microsoft.com/office/drawing/2014/main" id="{44251CA5-58BE-3F50-9435-9C37601F8D5F}"/>
                </a:ext>
              </a:extLst>
            </p:cNvPr>
            <p:cNvSpPr/>
            <p:nvPr/>
          </p:nvSpPr>
          <p:spPr>
            <a:xfrm>
              <a:off x="3761634" y="2479192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418;p53">
              <a:extLst>
                <a:ext uri="{FF2B5EF4-FFF2-40B4-BE49-F238E27FC236}">
                  <a16:creationId xmlns:a16="http://schemas.microsoft.com/office/drawing/2014/main" id="{24C6B1E4-2534-C6FA-A021-BE01BFFC5A16}"/>
                </a:ext>
              </a:extLst>
            </p:cNvPr>
            <p:cNvSpPr/>
            <p:nvPr/>
          </p:nvSpPr>
          <p:spPr>
            <a:xfrm>
              <a:off x="4195921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419;p53">
              <a:extLst>
                <a:ext uri="{FF2B5EF4-FFF2-40B4-BE49-F238E27FC236}">
                  <a16:creationId xmlns:a16="http://schemas.microsoft.com/office/drawing/2014/main" id="{6E2C40DA-FF85-60A0-9190-0B5F36CA3237}"/>
                </a:ext>
              </a:extLst>
            </p:cNvPr>
            <p:cNvSpPr/>
            <p:nvPr/>
          </p:nvSpPr>
          <p:spPr>
            <a:xfrm>
              <a:off x="4195921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420;p53">
              <a:extLst>
                <a:ext uri="{FF2B5EF4-FFF2-40B4-BE49-F238E27FC236}">
                  <a16:creationId xmlns:a16="http://schemas.microsoft.com/office/drawing/2014/main" id="{D77C1AC3-0AEC-F5EE-6FE5-D639284C90CB}"/>
                </a:ext>
              </a:extLst>
            </p:cNvPr>
            <p:cNvSpPr/>
            <p:nvPr/>
          </p:nvSpPr>
          <p:spPr>
            <a:xfrm>
              <a:off x="419592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421;p53">
              <a:extLst>
                <a:ext uri="{FF2B5EF4-FFF2-40B4-BE49-F238E27FC236}">
                  <a16:creationId xmlns:a16="http://schemas.microsoft.com/office/drawing/2014/main" id="{959B7220-A27F-80A7-2C13-B636CCAE1E0C}"/>
                </a:ext>
              </a:extLst>
            </p:cNvPr>
            <p:cNvSpPr/>
            <p:nvPr/>
          </p:nvSpPr>
          <p:spPr>
            <a:xfrm>
              <a:off x="4195921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422;p53">
              <a:extLst>
                <a:ext uri="{FF2B5EF4-FFF2-40B4-BE49-F238E27FC236}">
                  <a16:creationId xmlns:a16="http://schemas.microsoft.com/office/drawing/2014/main" id="{85DE8CAC-AE79-FCE5-8B03-1F6338B1E73A}"/>
                </a:ext>
              </a:extLst>
            </p:cNvPr>
            <p:cNvSpPr/>
            <p:nvPr/>
          </p:nvSpPr>
          <p:spPr>
            <a:xfrm>
              <a:off x="4195921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423;p53">
              <a:extLst>
                <a:ext uri="{FF2B5EF4-FFF2-40B4-BE49-F238E27FC236}">
                  <a16:creationId xmlns:a16="http://schemas.microsoft.com/office/drawing/2014/main" id="{41C3B774-22DB-6F5C-BFBF-DCF723773CA4}"/>
                </a:ext>
              </a:extLst>
            </p:cNvPr>
            <p:cNvSpPr/>
            <p:nvPr/>
          </p:nvSpPr>
          <p:spPr>
            <a:xfrm>
              <a:off x="4250443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424;p53">
              <a:extLst>
                <a:ext uri="{FF2B5EF4-FFF2-40B4-BE49-F238E27FC236}">
                  <a16:creationId xmlns:a16="http://schemas.microsoft.com/office/drawing/2014/main" id="{33585CE2-B402-BE0B-FEC7-1288D21A3407}"/>
                </a:ext>
              </a:extLst>
            </p:cNvPr>
            <p:cNvSpPr/>
            <p:nvPr/>
          </p:nvSpPr>
          <p:spPr>
            <a:xfrm>
              <a:off x="4250443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425;p53">
              <a:extLst>
                <a:ext uri="{FF2B5EF4-FFF2-40B4-BE49-F238E27FC236}">
                  <a16:creationId xmlns:a16="http://schemas.microsoft.com/office/drawing/2014/main" id="{F53189A1-B492-C2C6-2756-4F1AD80F9EC6}"/>
                </a:ext>
              </a:extLst>
            </p:cNvPr>
            <p:cNvSpPr/>
            <p:nvPr/>
          </p:nvSpPr>
          <p:spPr>
            <a:xfrm>
              <a:off x="4305127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426;p53">
              <a:extLst>
                <a:ext uri="{FF2B5EF4-FFF2-40B4-BE49-F238E27FC236}">
                  <a16:creationId xmlns:a16="http://schemas.microsoft.com/office/drawing/2014/main" id="{938C0829-CDAF-8E28-BA9E-32CA53A2FC8D}"/>
                </a:ext>
              </a:extLst>
            </p:cNvPr>
            <p:cNvSpPr/>
            <p:nvPr/>
          </p:nvSpPr>
          <p:spPr>
            <a:xfrm>
              <a:off x="4305127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427;p53">
              <a:extLst>
                <a:ext uri="{FF2B5EF4-FFF2-40B4-BE49-F238E27FC236}">
                  <a16:creationId xmlns:a16="http://schemas.microsoft.com/office/drawing/2014/main" id="{00BD92F4-CA5D-CACE-AF27-E2060D9E0DE1}"/>
                </a:ext>
              </a:extLst>
            </p:cNvPr>
            <p:cNvSpPr/>
            <p:nvPr/>
          </p:nvSpPr>
          <p:spPr>
            <a:xfrm>
              <a:off x="4305127" y="210755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428;p53">
              <a:extLst>
                <a:ext uri="{FF2B5EF4-FFF2-40B4-BE49-F238E27FC236}">
                  <a16:creationId xmlns:a16="http://schemas.microsoft.com/office/drawing/2014/main" id="{61CC5E95-D07D-2B49-DAA4-D758B509A1B4}"/>
                </a:ext>
              </a:extLst>
            </p:cNvPr>
            <p:cNvSpPr/>
            <p:nvPr/>
          </p:nvSpPr>
          <p:spPr>
            <a:xfrm>
              <a:off x="4305127" y="2162243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429;p53">
              <a:extLst>
                <a:ext uri="{FF2B5EF4-FFF2-40B4-BE49-F238E27FC236}">
                  <a16:creationId xmlns:a16="http://schemas.microsoft.com/office/drawing/2014/main" id="{946A9119-2E7B-D1D9-8848-3E439DEE0FD5}"/>
                </a:ext>
              </a:extLst>
            </p:cNvPr>
            <p:cNvSpPr/>
            <p:nvPr/>
          </p:nvSpPr>
          <p:spPr>
            <a:xfrm>
              <a:off x="4305127" y="2216926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430;p53">
              <a:extLst>
                <a:ext uri="{FF2B5EF4-FFF2-40B4-BE49-F238E27FC236}">
                  <a16:creationId xmlns:a16="http://schemas.microsoft.com/office/drawing/2014/main" id="{73587DA6-9637-672A-D8EA-2250C7F6FD4A}"/>
                </a:ext>
              </a:extLst>
            </p:cNvPr>
            <p:cNvSpPr/>
            <p:nvPr/>
          </p:nvSpPr>
          <p:spPr>
            <a:xfrm>
              <a:off x="4305127" y="2271592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431;p53">
              <a:extLst>
                <a:ext uri="{FF2B5EF4-FFF2-40B4-BE49-F238E27FC236}">
                  <a16:creationId xmlns:a16="http://schemas.microsoft.com/office/drawing/2014/main" id="{8BAA5064-8D72-0378-9441-B58B648F3E0A}"/>
                </a:ext>
              </a:extLst>
            </p:cNvPr>
            <p:cNvSpPr/>
            <p:nvPr/>
          </p:nvSpPr>
          <p:spPr>
            <a:xfrm>
              <a:off x="4305127" y="2326115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432;p53">
              <a:extLst>
                <a:ext uri="{FF2B5EF4-FFF2-40B4-BE49-F238E27FC236}">
                  <a16:creationId xmlns:a16="http://schemas.microsoft.com/office/drawing/2014/main" id="{EC91DD91-D454-4F9C-C00F-5382C0D170A3}"/>
                </a:ext>
              </a:extLst>
            </p:cNvPr>
            <p:cNvSpPr/>
            <p:nvPr/>
          </p:nvSpPr>
          <p:spPr>
            <a:xfrm>
              <a:off x="4305127" y="2380799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433;p53">
              <a:extLst>
                <a:ext uri="{FF2B5EF4-FFF2-40B4-BE49-F238E27FC236}">
                  <a16:creationId xmlns:a16="http://schemas.microsoft.com/office/drawing/2014/main" id="{2A7FF9A7-BDC9-6ADB-1B78-5B622B811679}"/>
                </a:ext>
              </a:extLst>
            </p:cNvPr>
            <p:cNvSpPr/>
            <p:nvPr/>
          </p:nvSpPr>
          <p:spPr>
            <a:xfrm>
              <a:off x="4305127" y="2435482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434;p53">
              <a:extLst>
                <a:ext uri="{FF2B5EF4-FFF2-40B4-BE49-F238E27FC236}">
                  <a16:creationId xmlns:a16="http://schemas.microsoft.com/office/drawing/2014/main" id="{063E08FE-D74A-2365-3DD9-664590E2BEB0}"/>
                </a:ext>
              </a:extLst>
            </p:cNvPr>
            <p:cNvSpPr/>
            <p:nvPr/>
          </p:nvSpPr>
          <p:spPr>
            <a:xfrm>
              <a:off x="4305127" y="249014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435;p53">
              <a:extLst>
                <a:ext uri="{FF2B5EF4-FFF2-40B4-BE49-F238E27FC236}">
                  <a16:creationId xmlns:a16="http://schemas.microsoft.com/office/drawing/2014/main" id="{63613AA7-BE19-6D22-FF1E-76129C328F60}"/>
                </a:ext>
              </a:extLst>
            </p:cNvPr>
            <p:cNvSpPr/>
            <p:nvPr/>
          </p:nvSpPr>
          <p:spPr>
            <a:xfrm>
              <a:off x="4305127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436;p53">
              <a:extLst>
                <a:ext uri="{FF2B5EF4-FFF2-40B4-BE49-F238E27FC236}">
                  <a16:creationId xmlns:a16="http://schemas.microsoft.com/office/drawing/2014/main" id="{509C06A1-9C00-A033-B5BC-046C2C95EF51}"/>
                </a:ext>
              </a:extLst>
            </p:cNvPr>
            <p:cNvSpPr/>
            <p:nvPr/>
          </p:nvSpPr>
          <p:spPr>
            <a:xfrm>
              <a:off x="4305127" y="2599498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437;p53">
              <a:extLst>
                <a:ext uri="{FF2B5EF4-FFF2-40B4-BE49-F238E27FC236}">
                  <a16:creationId xmlns:a16="http://schemas.microsoft.com/office/drawing/2014/main" id="{7C052AB5-1ED6-DD03-D2C3-E5C556D905E0}"/>
                </a:ext>
              </a:extLst>
            </p:cNvPr>
            <p:cNvSpPr/>
            <p:nvPr/>
          </p:nvSpPr>
          <p:spPr>
            <a:xfrm>
              <a:off x="4305127" y="2654182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438;p53">
              <a:extLst>
                <a:ext uri="{FF2B5EF4-FFF2-40B4-BE49-F238E27FC236}">
                  <a16:creationId xmlns:a16="http://schemas.microsoft.com/office/drawing/2014/main" id="{304B65B6-8A78-45EF-B5A4-DF657A0F97C4}"/>
                </a:ext>
              </a:extLst>
            </p:cNvPr>
            <p:cNvSpPr/>
            <p:nvPr/>
          </p:nvSpPr>
          <p:spPr>
            <a:xfrm>
              <a:off x="4305127" y="2708848"/>
              <a:ext cx="44766" cy="38237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439;p53">
              <a:extLst>
                <a:ext uri="{FF2B5EF4-FFF2-40B4-BE49-F238E27FC236}">
                  <a16:creationId xmlns:a16="http://schemas.microsoft.com/office/drawing/2014/main" id="{B04F3408-6FE9-1292-0264-61C7945F7C83}"/>
                </a:ext>
              </a:extLst>
            </p:cNvPr>
            <p:cNvSpPr/>
            <p:nvPr/>
          </p:nvSpPr>
          <p:spPr>
            <a:xfrm>
              <a:off x="43597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440;p53">
              <a:extLst>
                <a:ext uri="{FF2B5EF4-FFF2-40B4-BE49-F238E27FC236}">
                  <a16:creationId xmlns:a16="http://schemas.microsoft.com/office/drawing/2014/main" id="{8D5CBEA6-8271-2AC5-190C-A12D8AC25D30}"/>
                </a:ext>
              </a:extLst>
            </p:cNvPr>
            <p:cNvSpPr/>
            <p:nvPr/>
          </p:nvSpPr>
          <p:spPr>
            <a:xfrm>
              <a:off x="43597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441;p53">
              <a:extLst>
                <a:ext uri="{FF2B5EF4-FFF2-40B4-BE49-F238E27FC236}">
                  <a16:creationId xmlns:a16="http://schemas.microsoft.com/office/drawing/2014/main" id="{FCDED60C-200F-6790-AAD8-71BFDA1216F4}"/>
                </a:ext>
              </a:extLst>
            </p:cNvPr>
            <p:cNvSpPr/>
            <p:nvPr/>
          </p:nvSpPr>
          <p:spPr>
            <a:xfrm>
              <a:off x="43597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442;p53">
              <a:extLst>
                <a:ext uri="{FF2B5EF4-FFF2-40B4-BE49-F238E27FC236}">
                  <a16:creationId xmlns:a16="http://schemas.microsoft.com/office/drawing/2014/main" id="{6291B1E2-7DB4-8811-62B5-F09D4EDD2B39}"/>
                </a:ext>
              </a:extLst>
            </p:cNvPr>
            <p:cNvSpPr/>
            <p:nvPr/>
          </p:nvSpPr>
          <p:spPr>
            <a:xfrm>
              <a:off x="43597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443;p53">
              <a:extLst>
                <a:ext uri="{FF2B5EF4-FFF2-40B4-BE49-F238E27FC236}">
                  <a16:creationId xmlns:a16="http://schemas.microsoft.com/office/drawing/2014/main" id="{8E16F053-5926-6599-67DD-4C6EDA8D2BBD}"/>
                </a:ext>
              </a:extLst>
            </p:cNvPr>
            <p:cNvSpPr/>
            <p:nvPr/>
          </p:nvSpPr>
          <p:spPr>
            <a:xfrm>
              <a:off x="4359793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444;p53">
              <a:extLst>
                <a:ext uri="{FF2B5EF4-FFF2-40B4-BE49-F238E27FC236}">
                  <a16:creationId xmlns:a16="http://schemas.microsoft.com/office/drawing/2014/main" id="{E8CF6BC4-F24E-A8C9-8589-9AF922CC8E2F}"/>
                </a:ext>
              </a:extLst>
            </p:cNvPr>
            <p:cNvSpPr/>
            <p:nvPr/>
          </p:nvSpPr>
          <p:spPr>
            <a:xfrm>
              <a:off x="4359793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445;p53">
              <a:extLst>
                <a:ext uri="{FF2B5EF4-FFF2-40B4-BE49-F238E27FC236}">
                  <a16:creationId xmlns:a16="http://schemas.microsoft.com/office/drawing/2014/main" id="{6A45044B-5665-7AB5-047E-52A79110CB10}"/>
                </a:ext>
              </a:extLst>
            </p:cNvPr>
            <p:cNvSpPr/>
            <p:nvPr/>
          </p:nvSpPr>
          <p:spPr>
            <a:xfrm>
              <a:off x="43597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446;p53">
              <a:extLst>
                <a:ext uri="{FF2B5EF4-FFF2-40B4-BE49-F238E27FC236}">
                  <a16:creationId xmlns:a16="http://schemas.microsoft.com/office/drawing/2014/main" id="{1E36782F-DA61-9DEC-5420-7B1F332C08E5}"/>
                </a:ext>
              </a:extLst>
            </p:cNvPr>
            <p:cNvSpPr/>
            <p:nvPr/>
          </p:nvSpPr>
          <p:spPr>
            <a:xfrm>
              <a:off x="4359793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447;p53">
              <a:extLst>
                <a:ext uri="{FF2B5EF4-FFF2-40B4-BE49-F238E27FC236}">
                  <a16:creationId xmlns:a16="http://schemas.microsoft.com/office/drawing/2014/main" id="{B2E01A8C-67F1-2564-CCC4-E62B5436A25F}"/>
                </a:ext>
              </a:extLst>
            </p:cNvPr>
            <p:cNvSpPr/>
            <p:nvPr/>
          </p:nvSpPr>
          <p:spPr>
            <a:xfrm>
              <a:off x="4359793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448;p53">
              <a:extLst>
                <a:ext uri="{FF2B5EF4-FFF2-40B4-BE49-F238E27FC236}">
                  <a16:creationId xmlns:a16="http://schemas.microsoft.com/office/drawing/2014/main" id="{807B0357-CFDF-BD84-992B-2B0DFBDF762A}"/>
                </a:ext>
              </a:extLst>
            </p:cNvPr>
            <p:cNvSpPr/>
            <p:nvPr/>
          </p:nvSpPr>
          <p:spPr>
            <a:xfrm>
              <a:off x="4359793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449;p53">
              <a:extLst>
                <a:ext uri="{FF2B5EF4-FFF2-40B4-BE49-F238E27FC236}">
                  <a16:creationId xmlns:a16="http://schemas.microsoft.com/office/drawing/2014/main" id="{3645F3A5-BB8A-C39B-7FD6-3B985D0CB459}"/>
                </a:ext>
              </a:extLst>
            </p:cNvPr>
            <p:cNvSpPr/>
            <p:nvPr/>
          </p:nvSpPr>
          <p:spPr>
            <a:xfrm>
              <a:off x="4359793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450;p53">
              <a:extLst>
                <a:ext uri="{FF2B5EF4-FFF2-40B4-BE49-F238E27FC236}">
                  <a16:creationId xmlns:a16="http://schemas.microsoft.com/office/drawing/2014/main" id="{0097A563-7425-46D6-DFCB-92280DFF9FB4}"/>
                </a:ext>
              </a:extLst>
            </p:cNvPr>
            <p:cNvSpPr/>
            <p:nvPr/>
          </p:nvSpPr>
          <p:spPr>
            <a:xfrm>
              <a:off x="43597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451;p53">
              <a:extLst>
                <a:ext uri="{FF2B5EF4-FFF2-40B4-BE49-F238E27FC236}">
                  <a16:creationId xmlns:a16="http://schemas.microsoft.com/office/drawing/2014/main" id="{F46FB8AA-5357-6DA5-AEF0-90BEC45EB715}"/>
                </a:ext>
              </a:extLst>
            </p:cNvPr>
            <p:cNvSpPr/>
            <p:nvPr/>
          </p:nvSpPr>
          <p:spPr>
            <a:xfrm>
              <a:off x="43597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452;p53">
              <a:extLst>
                <a:ext uri="{FF2B5EF4-FFF2-40B4-BE49-F238E27FC236}">
                  <a16:creationId xmlns:a16="http://schemas.microsoft.com/office/drawing/2014/main" id="{C5D8CC2B-1C33-161B-4062-A354867D726C}"/>
                </a:ext>
              </a:extLst>
            </p:cNvPr>
            <p:cNvSpPr/>
            <p:nvPr/>
          </p:nvSpPr>
          <p:spPr>
            <a:xfrm>
              <a:off x="4359793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453;p53">
              <a:extLst>
                <a:ext uri="{FF2B5EF4-FFF2-40B4-BE49-F238E27FC236}">
                  <a16:creationId xmlns:a16="http://schemas.microsoft.com/office/drawing/2014/main" id="{7AB9E6E6-93A9-A93C-A9A5-5E224E92BF2B}"/>
                </a:ext>
              </a:extLst>
            </p:cNvPr>
            <p:cNvSpPr/>
            <p:nvPr/>
          </p:nvSpPr>
          <p:spPr>
            <a:xfrm>
              <a:off x="4359793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454;p53">
              <a:extLst>
                <a:ext uri="{FF2B5EF4-FFF2-40B4-BE49-F238E27FC236}">
                  <a16:creationId xmlns:a16="http://schemas.microsoft.com/office/drawing/2014/main" id="{87D4D320-471A-2DE8-2231-2932419B704E}"/>
                </a:ext>
              </a:extLst>
            </p:cNvPr>
            <p:cNvSpPr/>
            <p:nvPr/>
          </p:nvSpPr>
          <p:spPr>
            <a:xfrm>
              <a:off x="4414476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455;p53">
              <a:extLst>
                <a:ext uri="{FF2B5EF4-FFF2-40B4-BE49-F238E27FC236}">
                  <a16:creationId xmlns:a16="http://schemas.microsoft.com/office/drawing/2014/main" id="{2ECA5C15-645C-2F65-DE02-BE6A2F6037FC}"/>
                </a:ext>
              </a:extLst>
            </p:cNvPr>
            <p:cNvSpPr/>
            <p:nvPr/>
          </p:nvSpPr>
          <p:spPr>
            <a:xfrm>
              <a:off x="4414476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456;p53">
              <a:extLst>
                <a:ext uri="{FF2B5EF4-FFF2-40B4-BE49-F238E27FC236}">
                  <a16:creationId xmlns:a16="http://schemas.microsoft.com/office/drawing/2014/main" id="{F25FDFDD-9A60-9574-66E0-C4AAD2857ABF}"/>
                </a:ext>
              </a:extLst>
            </p:cNvPr>
            <p:cNvSpPr/>
            <p:nvPr/>
          </p:nvSpPr>
          <p:spPr>
            <a:xfrm>
              <a:off x="4414476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457;p53">
              <a:extLst>
                <a:ext uri="{FF2B5EF4-FFF2-40B4-BE49-F238E27FC236}">
                  <a16:creationId xmlns:a16="http://schemas.microsoft.com/office/drawing/2014/main" id="{0AA2C8BE-3A5B-E32A-E284-0517210D7F48}"/>
                </a:ext>
              </a:extLst>
            </p:cNvPr>
            <p:cNvSpPr/>
            <p:nvPr/>
          </p:nvSpPr>
          <p:spPr>
            <a:xfrm>
              <a:off x="4414476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458;p53">
              <a:extLst>
                <a:ext uri="{FF2B5EF4-FFF2-40B4-BE49-F238E27FC236}">
                  <a16:creationId xmlns:a16="http://schemas.microsoft.com/office/drawing/2014/main" id="{02252BBD-2078-2478-D24D-9B6EBD892D69}"/>
                </a:ext>
              </a:extLst>
            </p:cNvPr>
            <p:cNvSpPr/>
            <p:nvPr/>
          </p:nvSpPr>
          <p:spPr>
            <a:xfrm>
              <a:off x="4414476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459;p53">
              <a:extLst>
                <a:ext uri="{FF2B5EF4-FFF2-40B4-BE49-F238E27FC236}">
                  <a16:creationId xmlns:a16="http://schemas.microsoft.com/office/drawing/2014/main" id="{08899240-252B-78C7-78F7-566AF121555F}"/>
                </a:ext>
              </a:extLst>
            </p:cNvPr>
            <p:cNvSpPr/>
            <p:nvPr/>
          </p:nvSpPr>
          <p:spPr>
            <a:xfrm>
              <a:off x="4414476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460;p53">
              <a:extLst>
                <a:ext uri="{FF2B5EF4-FFF2-40B4-BE49-F238E27FC236}">
                  <a16:creationId xmlns:a16="http://schemas.microsoft.com/office/drawing/2014/main" id="{8A4B7F7E-79F1-C3C8-940C-8017A6609775}"/>
                </a:ext>
              </a:extLst>
            </p:cNvPr>
            <p:cNvSpPr/>
            <p:nvPr/>
          </p:nvSpPr>
          <p:spPr>
            <a:xfrm>
              <a:off x="4414476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461;p53">
              <a:extLst>
                <a:ext uri="{FF2B5EF4-FFF2-40B4-BE49-F238E27FC236}">
                  <a16:creationId xmlns:a16="http://schemas.microsoft.com/office/drawing/2014/main" id="{F5D16E32-90AA-B413-6993-873112CC8500}"/>
                </a:ext>
              </a:extLst>
            </p:cNvPr>
            <p:cNvSpPr/>
            <p:nvPr/>
          </p:nvSpPr>
          <p:spPr>
            <a:xfrm>
              <a:off x="4414476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462;p53">
              <a:extLst>
                <a:ext uri="{FF2B5EF4-FFF2-40B4-BE49-F238E27FC236}">
                  <a16:creationId xmlns:a16="http://schemas.microsoft.com/office/drawing/2014/main" id="{DA3150F8-89B6-BAEF-B22B-9D08A7409968}"/>
                </a:ext>
              </a:extLst>
            </p:cNvPr>
            <p:cNvSpPr/>
            <p:nvPr/>
          </p:nvSpPr>
          <p:spPr>
            <a:xfrm>
              <a:off x="4414476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463;p53">
              <a:extLst>
                <a:ext uri="{FF2B5EF4-FFF2-40B4-BE49-F238E27FC236}">
                  <a16:creationId xmlns:a16="http://schemas.microsoft.com/office/drawing/2014/main" id="{F7D2D88B-E0C6-173E-95D8-77A88A355A6B}"/>
                </a:ext>
              </a:extLst>
            </p:cNvPr>
            <p:cNvSpPr/>
            <p:nvPr/>
          </p:nvSpPr>
          <p:spPr>
            <a:xfrm>
              <a:off x="4414476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464;p53">
              <a:extLst>
                <a:ext uri="{FF2B5EF4-FFF2-40B4-BE49-F238E27FC236}">
                  <a16:creationId xmlns:a16="http://schemas.microsoft.com/office/drawing/2014/main" id="{D088B27A-210F-FF8B-BE87-F02BB96C973F}"/>
                </a:ext>
              </a:extLst>
            </p:cNvPr>
            <p:cNvSpPr/>
            <p:nvPr/>
          </p:nvSpPr>
          <p:spPr>
            <a:xfrm>
              <a:off x="4414476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465;p53">
              <a:extLst>
                <a:ext uri="{FF2B5EF4-FFF2-40B4-BE49-F238E27FC236}">
                  <a16:creationId xmlns:a16="http://schemas.microsoft.com/office/drawing/2014/main" id="{955B0ED2-164A-A299-8864-996F5BCB2CFE}"/>
                </a:ext>
              </a:extLst>
            </p:cNvPr>
            <p:cNvSpPr/>
            <p:nvPr/>
          </p:nvSpPr>
          <p:spPr>
            <a:xfrm>
              <a:off x="4414476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466;p53">
              <a:extLst>
                <a:ext uri="{FF2B5EF4-FFF2-40B4-BE49-F238E27FC236}">
                  <a16:creationId xmlns:a16="http://schemas.microsoft.com/office/drawing/2014/main" id="{1620F018-FA77-882C-1256-5BF27A997572}"/>
                </a:ext>
              </a:extLst>
            </p:cNvPr>
            <p:cNvSpPr/>
            <p:nvPr/>
          </p:nvSpPr>
          <p:spPr>
            <a:xfrm>
              <a:off x="4414476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467;p53">
              <a:extLst>
                <a:ext uri="{FF2B5EF4-FFF2-40B4-BE49-F238E27FC236}">
                  <a16:creationId xmlns:a16="http://schemas.microsoft.com/office/drawing/2014/main" id="{ADFAB467-F8E0-EB50-D6A2-4BF7D9683166}"/>
                </a:ext>
              </a:extLst>
            </p:cNvPr>
            <p:cNvSpPr/>
            <p:nvPr/>
          </p:nvSpPr>
          <p:spPr>
            <a:xfrm>
              <a:off x="4414476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468;p53">
              <a:extLst>
                <a:ext uri="{FF2B5EF4-FFF2-40B4-BE49-F238E27FC236}">
                  <a16:creationId xmlns:a16="http://schemas.microsoft.com/office/drawing/2014/main" id="{CD9FD419-62CC-04BD-A678-0D878E5EE913}"/>
                </a:ext>
              </a:extLst>
            </p:cNvPr>
            <p:cNvSpPr/>
            <p:nvPr/>
          </p:nvSpPr>
          <p:spPr>
            <a:xfrm>
              <a:off x="4469142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469;p53">
              <a:extLst>
                <a:ext uri="{FF2B5EF4-FFF2-40B4-BE49-F238E27FC236}">
                  <a16:creationId xmlns:a16="http://schemas.microsoft.com/office/drawing/2014/main" id="{7E6E5F80-0959-221A-6123-E48FC9BF69BE}"/>
                </a:ext>
              </a:extLst>
            </p:cNvPr>
            <p:cNvSpPr/>
            <p:nvPr/>
          </p:nvSpPr>
          <p:spPr>
            <a:xfrm>
              <a:off x="4469142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470;p53">
              <a:extLst>
                <a:ext uri="{FF2B5EF4-FFF2-40B4-BE49-F238E27FC236}">
                  <a16:creationId xmlns:a16="http://schemas.microsoft.com/office/drawing/2014/main" id="{13A5A6E4-7BB5-B77B-A23E-7EC4E3D95B58}"/>
                </a:ext>
              </a:extLst>
            </p:cNvPr>
            <p:cNvSpPr/>
            <p:nvPr/>
          </p:nvSpPr>
          <p:spPr>
            <a:xfrm>
              <a:off x="4469142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471;p53">
              <a:extLst>
                <a:ext uri="{FF2B5EF4-FFF2-40B4-BE49-F238E27FC236}">
                  <a16:creationId xmlns:a16="http://schemas.microsoft.com/office/drawing/2014/main" id="{94E57944-C203-DBD8-2A67-9FA312425598}"/>
                </a:ext>
              </a:extLst>
            </p:cNvPr>
            <p:cNvSpPr/>
            <p:nvPr/>
          </p:nvSpPr>
          <p:spPr>
            <a:xfrm>
              <a:off x="4469142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472;p53">
              <a:extLst>
                <a:ext uri="{FF2B5EF4-FFF2-40B4-BE49-F238E27FC236}">
                  <a16:creationId xmlns:a16="http://schemas.microsoft.com/office/drawing/2014/main" id="{36865094-5A0E-B2C5-3A39-2DBB6FA17A45}"/>
                </a:ext>
              </a:extLst>
            </p:cNvPr>
            <p:cNvSpPr/>
            <p:nvPr/>
          </p:nvSpPr>
          <p:spPr>
            <a:xfrm>
              <a:off x="4469142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473;p53">
              <a:extLst>
                <a:ext uri="{FF2B5EF4-FFF2-40B4-BE49-F238E27FC236}">
                  <a16:creationId xmlns:a16="http://schemas.microsoft.com/office/drawing/2014/main" id="{D688D785-70DD-E737-2BD7-C6EA10AE67C0}"/>
                </a:ext>
              </a:extLst>
            </p:cNvPr>
            <p:cNvSpPr/>
            <p:nvPr/>
          </p:nvSpPr>
          <p:spPr>
            <a:xfrm>
              <a:off x="4469142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474;p53">
              <a:extLst>
                <a:ext uri="{FF2B5EF4-FFF2-40B4-BE49-F238E27FC236}">
                  <a16:creationId xmlns:a16="http://schemas.microsoft.com/office/drawing/2014/main" id="{A1BC43E6-5EB8-A11C-3A43-24087B62BC85}"/>
                </a:ext>
              </a:extLst>
            </p:cNvPr>
            <p:cNvSpPr/>
            <p:nvPr/>
          </p:nvSpPr>
          <p:spPr>
            <a:xfrm>
              <a:off x="4469142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475;p53">
              <a:extLst>
                <a:ext uri="{FF2B5EF4-FFF2-40B4-BE49-F238E27FC236}">
                  <a16:creationId xmlns:a16="http://schemas.microsoft.com/office/drawing/2014/main" id="{12784B0A-A089-4ACD-A93A-0F6E10047334}"/>
                </a:ext>
              </a:extLst>
            </p:cNvPr>
            <p:cNvSpPr/>
            <p:nvPr/>
          </p:nvSpPr>
          <p:spPr>
            <a:xfrm>
              <a:off x="4469142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476;p53">
              <a:extLst>
                <a:ext uri="{FF2B5EF4-FFF2-40B4-BE49-F238E27FC236}">
                  <a16:creationId xmlns:a16="http://schemas.microsoft.com/office/drawing/2014/main" id="{4563A6EC-0150-A4A6-78CA-D82768DCEB2E}"/>
                </a:ext>
              </a:extLst>
            </p:cNvPr>
            <p:cNvSpPr/>
            <p:nvPr/>
          </p:nvSpPr>
          <p:spPr>
            <a:xfrm>
              <a:off x="4469142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477;p53">
              <a:extLst>
                <a:ext uri="{FF2B5EF4-FFF2-40B4-BE49-F238E27FC236}">
                  <a16:creationId xmlns:a16="http://schemas.microsoft.com/office/drawing/2014/main" id="{05D1BF0A-EDB6-D141-F5E4-0CEF09377180}"/>
                </a:ext>
              </a:extLst>
            </p:cNvPr>
            <p:cNvSpPr/>
            <p:nvPr/>
          </p:nvSpPr>
          <p:spPr>
            <a:xfrm>
              <a:off x="4469142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478;p53">
              <a:extLst>
                <a:ext uri="{FF2B5EF4-FFF2-40B4-BE49-F238E27FC236}">
                  <a16:creationId xmlns:a16="http://schemas.microsoft.com/office/drawing/2014/main" id="{96774D6D-8686-047E-DFDC-7F7257B2DA42}"/>
                </a:ext>
              </a:extLst>
            </p:cNvPr>
            <p:cNvSpPr/>
            <p:nvPr/>
          </p:nvSpPr>
          <p:spPr>
            <a:xfrm>
              <a:off x="4469142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479;p53">
              <a:extLst>
                <a:ext uri="{FF2B5EF4-FFF2-40B4-BE49-F238E27FC236}">
                  <a16:creationId xmlns:a16="http://schemas.microsoft.com/office/drawing/2014/main" id="{E88B38FB-3101-03D2-9514-17CBE00C704A}"/>
                </a:ext>
              </a:extLst>
            </p:cNvPr>
            <p:cNvSpPr/>
            <p:nvPr/>
          </p:nvSpPr>
          <p:spPr>
            <a:xfrm>
              <a:off x="4469142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480;p53">
              <a:extLst>
                <a:ext uri="{FF2B5EF4-FFF2-40B4-BE49-F238E27FC236}">
                  <a16:creationId xmlns:a16="http://schemas.microsoft.com/office/drawing/2014/main" id="{4A6F9272-E07A-0DDB-FA67-0F72F8702569}"/>
                </a:ext>
              </a:extLst>
            </p:cNvPr>
            <p:cNvSpPr/>
            <p:nvPr/>
          </p:nvSpPr>
          <p:spPr>
            <a:xfrm>
              <a:off x="4469142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481;p53">
              <a:extLst>
                <a:ext uri="{FF2B5EF4-FFF2-40B4-BE49-F238E27FC236}">
                  <a16:creationId xmlns:a16="http://schemas.microsoft.com/office/drawing/2014/main" id="{1BD8D91A-3047-258D-51CD-3B9D6F3690A4}"/>
                </a:ext>
              </a:extLst>
            </p:cNvPr>
            <p:cNvSpPr/>
            <p:nvPr/>
          </p:nvSpPr>
          <p:spPr>
            <a:xfrm>
              <a:off x="4469142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482;p53">
              <a:extLst>
                <a:ext uri="{FF2B5EF4-FFF2-40B4-BE49-F238E27FC236}">
                  <a16:creationId xmlns:a16="http://schemas.microsoft.com/office/drawing/2014/main" id="{18C70761-389E-067D-1BB1-3A63116687BA}"/>
                </a:ext>
              </a:extLst>
            </p:cNvPr>
            <p:cNvSpPr/>
            <p:nvPr/>
          </p:nvSpPr>
          <p:spPr>
            <a:xfrm>
              <a:off x="4523683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483;p53">
              <a:extLst>
                <a:ext uri="{FF2B5EF4-FFF2-40B4-BE49-F238E27FC236}">
                  <a16:creationId xmlns:a16="http://schemas.microsoft.com/office/drawing/2014/main" id="{4EA1537E-2455-890B-2429-3BC483EF65D7}"/>
                </a:ext>
              </a:extLst>
            </p:cNvPr>
            <p:cNvSpPr/>
            <p:nvPr/>
          </p:nvSpPr>
          <p:spPr>
            <a:xfrm>
              <a:off x="4523683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484;p53">
              <a:extLst>
                <a:ext uri="{FF2B5EF4-FFF2-40B4-BE49-F238E27FC236}">
                  <a16:creationId xmlns:a16="http://schemas.microsoft.com/office/drawing/2014/main" id="{BE2C1406-B9E0-85FF-AEB6-70631D27AA59}"/>
                </a:ext>
              </a:extLst>
            </p:cNvPr>
            <p:cNvSpPr/>
            <p:nvPr/>
          </p:nvSpPr>
          <p:spPr>
            <a:xfrm>
              <a:off x="45783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485;p53">
              <a:extLst>
                <a:ext uri="{FF2B5EF4-FFF2-40B4-BE49-F238E27FC236}">
                  <a16:creationId xmlns:a16="http://schemas.microsoft.com/office/drawing/2014/main" id="{DE42EAA4-940F-EA6D-B71A-5CB65A12B9FB}"/>
                </a:ext>
              </a:extLst>
            </p:cNvPr>
            <p:cNvSpPr/>
            <p:nvPr/>
          </p:nvSpPr>
          <p:spPr>
            <a:xfrm>
              <a:off x="45783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486;p53">
              <a:extLst>
                <a:ext uri="{FF2B5EF4-FFF2-40B4-BE49-F238E27FC236}">
                  <a16:creationId xmlns:a16="http://schemas.microsoft.com/office/drawing/2014/main" id="{16D8E51A-CB54-7B65-8310-60F684C5A032}"/>
                </a:ext>
              </a:extLst>
            </p:cNvPr>
            <p:cNvSpPr/>
            <p:nvPr/>
          </p:nvSpPr>
          <p:spPr>
            <a:xfrm>
              <a:off x="4578349" y="2053036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487;p53">
              <a:extLst>
                <a:ext uri="{FF2B5EF4-FFF2-40B4-BE49-F238E27FC236}">
                  <a16:creationId xmlns:a16="http://schemas.microsoft.com/office/drawing/2014/main" id="{1BB6E407-0A10-E210-FCA3-D4848584F83E}"/>
                </a:ext>
              </a:extLst>
            </p:cNvPr>
            <p:cNvSpPr/>
            <p:nvPr/>
          </p:nvSpPr>
          <p:spPr>
            <a:xfrm>
              <a:off x="45783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488;p53">
              <a:extLst>
                <a:ext uri="{FF2B5EF4-FFF2-40B4-BE49-F238E27FC236}">
                  <a16:creationId xmlns:a16="http://schemas.microsoft.com/office/drawing/2014/main" id="{2B918C63-F84B-B5A3-B838-6977BAD76FE9}"/>
                </a:ext>
              </a:extLst>
            </p:cNvPr>
            <p:cNvSpPr/>
            <p:nvPr/>
          </p:nvSpPr>
          <p:spPr>
            <a:xfrm>
              <a:off x="4578349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489;p53">
              <a:extLst>
                <a:ext uri="{FF2B5EF4-FFF2-40B4-BE49-F238E27FC236}">
                  <a16:creationId xmlns:a16="http://schemas.microsoft.com/office/drawing/2014/main" id="{3CB8F0FA-2D3E-656A-7A52-0988ED3F46D2}"/>
                </a:ext>
              </a:extLst>
            </p:cNvPr>
            <p:cNvSpPr/>
            <p:nvPr/>
          </p:nvSpPr>
          <p:spPr>
            <a:xfrm>
              <a:off x="4578349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490;p53">
              <a:extLst>
                <a:ext uri="{FF2B5EF4-FFF2-40B4-BE49-F238E27FC236}">
                  <a16:creationId xmlns:a16="http://schemas.microsoft.com/office/drawing/2014/main" id="{5386DDF6-FD7E-0D7D-261B-6EA690B17445}"/>
                </a:ext>
              </a:extLst>
            </p:cNvPr>
            <p:cNvSpPr/>
            <p:nvPr/>
          </p:nvSpPr>
          <p:spPr>
            <a:xfrm>
              <a:off x="4578349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491;p53">
              <a:extLst>
                <a:ext uri="{FF2B5EF4-FFF2-40B4-BE49-F238E27FC236}">
                  <a16:creationId xmlns:a16="http://schemas.microsoft.com/office/drawing/2014/main" id="{5BFF8CB9-2CB7-75E4-55AF-284C8F81726A}"/>
                </a:ext>
              </a:extLst>
            </p:cNvPr>
            <p:cNvSpPr/>
            <p:nvPr/>
          </p:nvSpPr>
          <p:spPr>
            <a:xfrm>
              <a:off x="4578349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492;p53">
              <a:extLst>
                <a:ext uri="{FF2B5EF4-FFF2-40B4-BE49-F238E27FC236}">
                  <a16:creationId xmlns:a16="http://schemas.microsoft.com/office/drawing/2014/main" id="{4193699A-0B8C-179B-E31E-B3394714DB8F}"/>
                </a:ext>
              </a:extLst>
            </p:cNvPr>
            <p:cNvSpPr/>
            <p:nvPr/>
          </p:nvSpPr>
          <p:spPr>
            <a:xfrm>
              <a:off x="4578349" y="23807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493;p53">
              <a:extLst>
                <a:ext uri="{FF2B5EF4-FFF2-40B4-BE49-F238E27FC236}">
                  <a16:creationId xmlns:a16="http://schemas.microsoft.com/office/drawing/2014/main" id="{60EE60E8-85EC-8EBF-1A7D-6C768B2E2170}"/>
                </a:ext>
              </a:extLst>
            </p:cNvPr>
            <p:cNvSpPr/>
            <p:nvPr/>
          </p:nvSpPr>
          <p:spPr>
            <a:xfrm>
              <a:off x="4578349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494;p53">
              <a:extLst>
                <a:ext uri="{FF2B5EF4-FFF2-40B4-BE49-F238E27FC236}">
                  <a16:creationId xmlns:a16="http://schemas.microsoft.com/office/drawing/2014/main" id="{AE94E079-2441-7A0A-4B48-257ED6CDF317}"/>
                </a:ext>
              </a:extLst>
            </p:cNvPr>
            <p:cNvSpPr/>
            <p:nvPr/>
          </p:nvSpPr>
          <p:spPr>
            <a:xfrm>
              <a:off x="4578349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495;p53">
              <a:extLst>
                <a:ext uri="{FF2B5EF4-FFF2-40B4-BE49-F238E27FC236}">
                  <a16:creationId xmlns:a16="http://schemas.microsoft.com/office/drawing/2014/main" id="{7295F0BE-014E-7AB5-BDED-CE53D58B7642}"/>
                </a:ext>
              </a:extLst>
            </p:cNvPr>
            <p:cNvSpPr/>
            <p:nvPr/>
          </p:nvSpPr>
          <p:spPr>
            <a:xfrm>
              <a:off x="4578349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496;p53">
              <a:extLst>
                <a:ext uri="{FF2B5EF4-FFF2-40B4-BE49-F238E27FC236}">
                  <a16:creationId xmlns:a16="http://schemas.microsoft.com/office/drawing/2014/main" id="{C1706D7A-4E11-BC7B-A00A-3A4E38D88C8F}"/>
                </a:ext>
              </a:extLst>
            </p:cNvPr>
            <p:cNvSpPr/>
            <p:nvPr/>
          </p:nvSpPr>
          <p:spPr>
            <a:xfrm>
              <a:off x="4578349" y="259949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497;p53">
              <a:extLst>
                <a:ext uri="{FF2B5EF4-FFF2-40B4-BE49-F238E27FC236}">
                  <a16:creationId xmlns:a16="http://schemas.microsoft.com/office/drawing/2014/main" id="{83D09DFF-8AA6-3E3B-5A14-8C211422CE25}"/>
                </a:ext>
              </a:extLst>
            </p:cNvPr>
            <p:cNvSpPr/>
            <p:nvPr/>
          </p:nvSpPr>
          <p:spPr>
            <a:xfrm>
              <a:off x="4578349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498;p53">
              <a:extLst>
                <a:ext uri="{FF2B5EF4-FFF2-40B4-BE49-F238E27FC236}">
                  <a16:creationId xmlns:a16="http://schemas.microsoft.com/office/drawing/2014/main" id="{BF66C5EC-D580-DE89-C4C2-E0F0FB6DE7D8}"/>
                </a:ext>
              </a:extLst>
            </p:cNvPr>
            <p:cNvSpPr/>
            <p:nvPr/>
          </p:nvSpPr>
          <p:spPr>
            <a:xfrm>
              <a:off x="4578349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499;p53">
              <a:extLst>
                <a:ext uri="{FF2B5EF4-FFF2-40B4-BE49-F238E27FC236}">
                  <a16:creationId xmlns:a16="http://schemas.microsoft.com/office/drawing/2014/main" id="{0ECB28CE-7825-0B46-741C-7D5770C19260}"/>
                </a:ext>
              </a:extLst>
            </p:cNvPr>
            <p:cNvSpPr/>
            <p:nvPr/>
          </p:nvSpPr>
          <p:spPr>
            <a:xfrm>
              <a:off x="4578349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500;p53">
              <a:extLst>
                <a:ext uri="{FF2B5EF4-FFF2-40B4-BE49-F238E27FC236}">
                  <a16:creationId xmlns:a16="http://schemas.microsoft.com/office/drawing/2014/main" id="{D46DC627-89FB-A557-446B-E9A8FCB47D49}"/>
                </a:ext>
              </a:extLst>
            </p:cNvPr>
            <p:cNvSpPr/>
            <p:nvPr/>
          </p:nvSpPr>
          <p:spPr>
            <a:xfrm>
              <a:off x="4578349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501;p53">
              <a:extLst>
                <a:ext uri="{FF2B5EF4-FFF2-40B4-BE49-F238E27FC236}">
                  <a16:creationId xmlns:a16="http://schemas.microsoft.com/office/drawing/2014/main" id="{7502F6D5-A554-98F0-3E37-A8BC027E69DF}"/>
                </a:ext>
              </a:extLst>
            </p:cNvPr>
            <p:cNvSpPr/>
            <p:nvPr/>
          </p:nvSpPr>
          <p:spPr>
            <a:xfrm>
              <a:off x="4578349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502;p53">
              <a:extLst>
                <a:ext uri="{FF2B5EF4-FFF2-40B4-BE49-F238E27FC236}">
                  <a16:creationId xmlns:a16="http://schemas.microsoft.com/office/drawing/2014/main" id="{319D757B-4775-6E8A-1CB4-6314720FE886}"/>
                </a:ext>
              </a:extLst>
            </p:cNvPr>
            <p:cNvSpPr/>
            <p:nvPr/>
          </p:nvSpPr>
          <p:spPr>
            <a:xfrm>
              <a:off x="4633032" y="188900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503;p53">
              <a:extLst>
                <a:ext uri="{FF2B5EF4-FFF2-40B4-BE49-F238E27FC236}">
                  <a16:creationId xmlns:a16="http://schemas.microsoft.com/office/drawing/2014/main" id="{5618DBB9-1C67-9DBF-B0A7-7645DFC538AE}"/>
                </a:ext>
              </a:extLst>
            </p:cNvPr>
            <p:cNvSpPr/>
            <p:nvPr/>
          </p:nvSpPr>
          <p:spPr>
            <a:xfrm>
              <a:off x="46330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504;p53">
              <a:extLst>
                <a:ext uri="{FF2B5EF4-FFF2-40B4-BE49-F238E27FC236}">
                  <a16:creationId xmlns:a16="http://schemas.microsoft.com/office/drawing/2014/main" id="{711D38FF-7D47-17D9-6BEA-B2EDB61DF4EA}"/>
                </a:ext>
              </a:extLst>
            </p:cNvPr>
            <p:cNvSpPr/>
            <p:nvPr/>
          </p:nvSpPr>
          <p:spPr>
            <a:xfrm>
              <a:off x="46330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505;p53">
              <a:extLst>
                <a:ext uri="{FF2B5EF4-FFF2-40B4-BE49-F238E27FC236}">
                  <a16:creationId xmlns:a16="http://schemas.microsoft.com/office/drawing/2014/main" id="{0BF7778F-9DA9-C1EC-3BD2-248B46747944}"/>
                </a:ext>
              </a:extLst>
            </p:cNvPr>
            <p:cNvSpPr/>
            <p:nvPr/>
          </p:nvSpPr>
          <p:spPr>
            <a:xfrm>
              <a:off x="4633032" y="2053036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506;p53">
              <a:extLst>
                <a:ext uri="{FF2B5EF4-FFF2-40B4-BE49-F238E27FC236}">
                  <a16:creationId xmlns:a16="http://schemas.microsoft.com/office/drawing/2014/main" id="{8AC76DF0-BBA3-4468-35DC-B40E7DF68490}"/>
                </a:ext>
              </a:extLst>
            </p:cNvPr>
            <p:cNvSpPr/>
            <p:nvPr/>
          </p:nvSpPr>
          <p:spPr>
            <a:xfrm>
              <a:off x="46330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507;p53">
              <a:extLst>
                <a:ext uri="{FF2B5EF4-FFF2-40B4-BE49-F238E27FC236}">
                  <a16:creationId xmlns:a16="http://schemas.microsoft.com/office/drawing/2014/main" id="{6A4E2371-3327-34E0-EBDF-7A23475C0D95}"/>
                </a:ext>
              </a:extLst>
            </p:cNvPr>
            <p:cNvSpPr/>
            <p:nvPr/>
          </p:nvSpPr>
          <p:spPr>
            <a:xfrm>
              <a:off x="46330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508;p53">
              <a:extLst>
                <a:ext uri="{FF2B5EF4-FFF2-40B4-BE49-F238E27FC236}">
                  <a16:creationId xmlns:a16="http://schemas.microsoft.com/office/drawing/2014/main" id="{0CB084D1-DB49-9555-EEE9-DA51C2116FF5}"/>
                </a:ext>
              </a:extLst>
            </p:cNvPr>
            <p:cNvSpPr/>
            <p:nvPr/>
          </p:nvSpPr>
          <p:spPr>
            <a:xfrm>
              <a:off x="46330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509;p53">
              <a:extLst>
                <a:ext uri="{FF2B5EF4-FFF2-40B4-BE49-F238E27FC236}">
                  <a16:creationId xmlns:a16="http://schemas.microsoft.com/office/drawing/2014/main" id="{0370B087-FDF1-50AC-4E62-4B712316F14A}"/>
                </a:ext>
              </a:extLst>
            </p:cNvPr>
            <p:cNvSpPr/>
            <p:nvPr/>
          </p:nvSpPr>
          <p:spPr>
            <a:xfrm>
              <a:off x="4633032" y="2271592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510;p53">
              <a:extLst>
                <a:ext uri="{FF2B5EF4-FFF2-40B4-BE49-F238E27FC236}">
                  <a16:creationId xmlns:a16="http://schemas.microsoft.com/office/drawing/2014/main" id="{2B11D48D-3D2D-2FC7-DF0C-74205829F648}"/>
                </a:ext>
              </a:extLst>
            </p:cNvPr>
            <p:cNvSpPr/>
            <p:nvPr/>
          </p:nvSpPr>
          <p:spPr>
            <a:xfrm>
              <a:off x="46330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511;p53">
              <a:extLst>
                <a:ext uri="{FF2B5EF4-FFF2-40B4-BE49-F238E27FC236}">
                  <a16:creationId xmlns:a16="http://schemas.microsoft.com/office/drawing/2014/main" id="{5B96DBB2-0AC6-26EC-5306-39A29DB46F1F}"/>
                </a:ext>
              </a:extLst>
            </p:cNvPr>
            <p:cNvSpPr/>
            <p:nvPr/>
          </p:nvSpPr>
          <p:spPr>
            <a:xfrm>
              <a:off x="4633032" y="2380799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512;p53">
              <a:extLst>
                <a:ext uri="{FF2B5EF4-FFF2-40B4-BE49-F238E27FC236}">
                  <a16:creationId xmlns:a16="http://schemas.microsoft.com/office/drawing/2014/main" id="{6928C64F-4715-DCEB-6EC9-F401CDD621C7}"/>
                </a:ext>
              </a:extLst>
            </p:cNvPr>
            <p:cNvSpPr/>
            <p:nvPr/>
          </p:nvSpPr>
          <p:spPr>
            <a:xfrm>
              <a:off x="46330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513;p53">
              <a:extLst>
                <a:ext uri="{FF2B5EF4-FFF2-40B4-BE49-F238E27FC236}">
                  <a16:creationId xmlns:a16="http://schemas.microsoft.com/office/drawing/2014/main" id="{A456ACB3-3CF0-EED3-23AD-4ABA15377DB6}"/>
                </a:ext>
              </a:extLst>
            </p:cNvPr>
            <p:cNvSpPr/>
            <p:nvPr/>
          </p:nvSpPr>
          <p:spPr>
            <a:xfrm>
              <a:off x="46330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514;p53">
              <a:extLst>
                <a:ext uri="{FF2B5EF4-FFF2-40B4-BE49-F238E27FC236}">
                  <a16:creationId xmlns:a16="http://schemas.microsoft.com/office/drawing/2014/main" id="{9128D4ED-F799-7CD3-9147-3D382405DD2D}"/>
                </a:ext>
              </a:extLst>
            </p:cNvPr>
            <p:cNvSpPr/>
            <p:nvPr/>
          </p:nvSpPr>
          <p:spPr>
            <a:xfrm>
              <a:off x="4633032" y="2544832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515;p53">
              <a:extLst>
                <a:ext uri="{FF2B5EF4-FFF2-40B4-BE49-F238E27FC236}">
                  <a16:creationId xmlns:a16="http://schemas.microsoft.com/office/drawing/2014/main" id="{852CB41E-B9FD-029D-3F4D-1918AB3C67AE}"/>
                </a:ext>
              </a:extLst>
            </p:cNvPr>
            <p:cNvSpPr/>
            <p:nvPr/>
          </p:nvSpPr>
          <p:spPr>
            <a:xfrm>
              <a:off x="4633032" y="259949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516;p53">
              <a:extLst>
                <a:ext uri="{FF2B5EF4-FFF2-40B4-BE49-F238E27FC236}">
                  <a16:creationId xmlns:a16="http://schemas.microsoft.com/office/drawing/2014/main" id="{02EDE9CE-C4E6-8AA4-27CA-927401CE6B87}"/>
                </a:ext>
              </a:extLst>
            </p:cNvPr>
            <p:cNvSpPr/>
            <p:nvPr/>
          </p:nvSpPr>
          <p:spPr>
            <a:xfrm>
              <a:off x="46330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517;p53">
              <a:extLst>
                <a:ext uri="{FF2B5EF4-FFF2-40B4-BE49-F238E27FC236}">
                  <a16:creationId xmlns:a16="http://schemas.microsoft.com/office/drawing/2014/main" id="{0D83A36C-89FE-CA3B-0E2D-960B4D65EBCE}"/>
                </a:ext>
              </a:extLst>
            </p:cNvPr>
            <p:cNvSpPr/>
            <p:nvPr/>
          </p:nvSpPr>
          <p:spPr>
            <a:xfrm>
              <a:off x="4633032" y="27088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518;p53">
              <a:extLst>
                <a:ext uri="{FF2B5EF4-FFF2-40B4-BE49-F238E27FC236}">
                  <a16:creationId xmlns:a16="http://schemas.microsoft.com/office/drawing/2014/main" id="{3BAD30D0-C2E1-A540-4491-521B15B99F67}"/>
                </a:ext>
              </a:extLst>
            </p:cNvPr>
            <p:cNvSpPr/>
            <p:nvPr/>
          </p:nvSpPr>
          <p:spPr>
            <a:xfrm>
              <a:off x="46330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519;p53">
              <a:extLst>
                <a:ext uri="{FF2B5EF4-FFF2-40B4-BE49-F238E27FC236}">
                  <a16:creationId xmlns:a16="http://schemas.microsoft.com/office/drawing/2014/main" id="{25234CDA-F0A8-9082-C0B7-5C695EB68760}"/>
                </a:ext>
              </a:extLst>
            </p:cNvPr>
            <p:cNvSpPr/>
            <p:nvPr/>
          </p:nvSpPr>
          <p:spPr>
            <a:xfrm>
              <a:off x="46330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520;p53">
              <a:extLst>
                <a:ext uri="{FF2B5EF4-FFF2-40B4-BE49-F238E27FC236}">
                  <a16:creationId xmlns:a16="http://schemas.microsoft.com/office/drawing/2014/main" id="{F4C50534-E77D-AA80-9933-51C06DE4E19E}"/>
                </a:ext>
              </a:extLst>
            </p:cNvPr>
            <p:cNvSpPr/>
            <p:nvPr/>
          </p:nvSpPr>
          <p:spPr>
            <a:xfrm>
              <a:off x="4687698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521;p53">
              <a:extLst>
                <a:ext uri="{FF2B5EF4-FFF2-40B4-BE49-F238E27FC236}">
                  <a16:creationId xmlns:a16="http://schemas.microsoft.com/office/drawing/2014/main" id="{87B54E59-EA8D-9EAB-9C15-D2B7C77BDCA2}"/>
                </a:ext>
              </a:extLst>
            </p:cNvPr>
            <p:cNvSpPr/>
            <p:nvPr/>
          </p:nvSpPr>
          <p:spPr>
            <a:xfrm>
              <a:off x="4687698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522;p53">
              <a:extLst>
                <a:ext uri="{FF2B5EF4-FFF2-40B4-BE49-F238E27FC236}">
                  <a16:creationId xmlns:a16="http://schemas.microsoft.com/office/drawing/2014/main" id="{88ECB646-F43F-41FA-1B93-253479F9BCE7}"/>
                </a:ext>
              </a:extLst>
            </p:cNvPr>
            <p:cNvSpPr/>
            <p:nvPr/>
          </p:nvSpPr>
          <p:spPr>
            <a:xfrm>
              <a:off x="4687698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523;p53">
              <a:extLst>
                <a:ext uri="{FF2B5EF4-FFF2-40B4-BE49-F238E27FC236}">
                  <a16:creationId xmlns:a16="http://schemas.microsoft.com/office/drawing/2014/main" id="{457FA80F-3CBE-7630-5036-C0F25B6A035F}"/>
                </a:ext>
              </a:extLst>
            </p:cNvPr>
            <p:cNvSpPr/>
            <p:nvPr/>
          </p:nvSpPr>
          <p:spPr>
            <a:xfrm>
              <a:off x="4687698" y="2053036"/>
              <a:ext cx="44748" cy="38202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524;p53">
              <a:extLst>
                <a:ext uri="{FF2B5EF4-FFF2-40B4-BE49-F238E27FC236}">
                  <a16:creationId xmlns:a16="http://schemas.microsoft.com/office/drawing/2014/main" id="{3F45663B-96AF-96D4-CA0D-A5BF77D29A11}"/>
                </a:ext>
              </a:extLst>
            </p:cNvPr>
            <p:cNvSpPr/>
            <p:nvPr/>
          </p:nvSpPr>
          <p:spPr>
            <a:xfrm>
              <a:off x="4687698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525;p53">
              <a:extLst>
                <a:ext uri="{FF2B5EF4-FFF2-40B4-BE49-F238E27FC236}">
                  <a16:creationId xmlns:a16="http://schemas.microsoft.com/office/drawing/2014/main" id="{28DFD77F-FCDD-A201-2DBD-3F29C2AFA588}"/>
                </a:ext>
              </a:extLst>
            </p:cNvPr>
            <p:cNvSpPr/>
            <p:nvPr/>
          </p:nvSpPr>
          <p:spPr>
            <a:xfrm>
              <a:off x="4687698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526;p53">
              <a:extLst>
                <a:ext uri="{FF2B5EF4-FFF2-40B4-BE49-F238E27FC236}">
                  <a16:creationId xmlns:a16="http://schemas.microsoft.com/office/drawing/2014/main" id="{0EB5B3CB-69F0-D77F-96A8-7A55693C7459}"/>
                </a:ext>
              </a:extLst>
            </p:cNvPr>
            <p:cNvSpPr/>
            <p:nvPr/>
          </p:nvSpPr>
          <p:spPr>
            <a:xfrm>
              <a:off x="4687698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527;p53">
              <a:extLst>
                <a:ext uri="{FF2B5EF4-FFF2-40B4-BE49-F238E27FC236}">
                  <a16:creationId xmlns:a16="http://schemas.microsoft.com/office/drawing/2014/main" id="{737E9CA0-7843-9C91-91D8-07AE9A876796}"/>
                </a:ext>
              </a:extLst>
            </p:cNvPr>
            <p:cNvSpPr/>
            <p:nvPr/>
          </p:nvSpPr>
          <p:spPr>
            <a:xfrm>
              <a:off x="4687698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528;p53">
              <a:extLst>
                <a:ext uri="{FF2B5EF4-FFF2-40B4-BE49-F238E27FC236}">
                  <a16:creationId xmlns:a16="http://schemas.microsoft.com/office/drawing/2014/main" id="{7C45DFBB-5A65-1B0A-AAB7-C2FF5D86C774}"/>
                </a:ext>
              </a:extLst>
            </p:cNvPr>
            <p:cNvSpPr/>
            <p:nvPr/>
          </p:nvSpPr>
          <p:spPr>
            <a:xfrm>
              <a:off x="4687698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529;p53">
              <a:extLst>
                <a:ext uri="{FF2B5EF4-FFF2-40B4-BE49-F238E27FC236}">
                  <a16:creationId xmlns:a16="http://schemas.microsoft.com/office/drawing/2014/main" id="{DC96C5C7-B383-8E88-6A55-D170B6D76FD6}"/>
                </a:ext>
              </a:extLst>
            </p:cNvPr>
            <p:cNvSpPr/>
            <p:nvPr/>
          </p:nvSpPr>
          <p:spPr>
            <a:xfrm>
              <a:off x="4687698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530;p53">
              <a:extLst>
                <a:ext uri="{FF2B5EF4-FFF2-40B4-BE49-F238E27FC236}">
                  <a16:creationId xmlns:a16="http://schemas.microsoft.com/office/drawing/2014/main" id="{B66C8124-C2AA-4CC0-4B5A-19A37F308181}"/>
                </a:ext>
              </a:extLst>
            </p:cNvPr>
            <p:cNvSpPr/>
            <p:nvPr/>
          </p:nvSpPr>
          <p:spPr>
            <a:xfrm>
              <a:off x="4687698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531;p53">
              <a:extLst>
                <a:ext uri="{FF2B5EF4-FFF2-40B4-BE49-F238E27FC236}">
                  <a16:creationId xmlns:a16="http://schemas.microsoft.com/office/drawing/2014/main" id="{C2028A04-82E6-53D5-1847-13CB58AE2BBB}"/>
                </a:ext>
              </a:extLst>
            </p:cNvPr>
            <p:cNvSpPr/>
            <p:nvPr/>
          </p:nvSpPr>
          <p:spPr>
            <a:xfrm>
              <a:off x="4687698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532;p53">
              <a:extLst>
                <a:ext uri="{FF2B5EF4-FFF2-40B4-BE49-F238E27FC236}">
                  <a16:creationId xmlns:a16="http://schemas.microsoft.com/office/drawing/2014/main" id="{985CB323-C4B8-96D5-6C92-B3E6EB71504A}"/>
                </a:ext>
              </a:extLst>
            </p:cNvPr>
            <p:cNvSpPr/>
            <p:nvPr/>
          </p:nvSpPr>
          <p:spPr>
            <a:xfrm>
              <a:off x="4687698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533;p53">
              <a:extLst>
                <a:ext uri="{FF2B5EF4-FFF2-40B4-BE49-F238E27FC236}">
                  <a16:creationId xmlns:a16="http://schemas.microsoft.com/office/drawing/2014/main" id="{33D991B9-C805-CAC0-1354-98AA64FCA31A}"/>
                </a:ext>
              </a:extLst>
            </p:cNvPr>
            <p:cNvSpPr/>
            <p:nvPr/>
          </p:nvSpPr>
          <p:spPr>
            <a:xfrm>
              <a:off x="4687698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534;p53">
              <a:extLst>
                <a:ext uri="{FF2B5EF4-FFF2-40B4-BE49-F238E27FC236}">
                  <a16:creationId xmlns:a16="http://schemas.microsoft.com/office/drawing/2014/main" id="{EA56BADE-60F2-DE32-034E-E8C95DD40DC4}"/>
                </a:ext>
              </a:extLst>
            </p:cNvPr>
            <p:cNvSpPr/>
            <p:nvPr/>
          </p:nvSpPr>
          <p:spPr>
            <a:xfrm>
              <a:off x="468769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535;p53">
              <a:extLst>
                <a:ext uri="{FF2B5EF4-FFF2-40B4-BE49-F238E27FC236}">
                  <a16:creationId xmlns:a16="http://schemas.microsoft.com/office/drawing/2014/main" id="{B7EA1515-9256-D0CF-3094-5776826FCDC4}"/>
                </a:ext>
              </a:extLst>
            </p:cNvPr>
            <p:cNvSpPr/>
            <p:nvPr/>
          </p:nvSpPr>
          <p:spPr>
            <a:xfrm>
              <a:off x="4687698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536;p53">
              <a:extLst>
                <a:ext uri="{FF2B5EF4-FFF2-40B4-BE49-F238E27FC236}">
                  <a16:creationId xmlns:a16="http://schemas.microsoft.com/office/drawing/2014/main" id="{A1266DC1-FFBB-F9C2-678C-8DFF631965B0}"/>
                </a:ext>
              </a:extLst>
            </p:cNvPr>
            <p:cNvSpPr/>
            <p:nvPr/>
          </p:nvSpPr>
          <p:spPr>
            <a:xfrm>
              <a:off x="468769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537;p53">
              <a:extLst>
                <a:ext uri="{FF2B5EF4-FFF2-40B4-BE49-F238E27FC236}">
                  <a16:creationId xmlns:a16="http://schemas.microsoft.com/office/drawing/2014/main" id="{EAB0374F-9DDF-4AA7-5FBB-68F02CA845F0}"/>
                </a:ext>
              </a:extLst>
            </p:cNvPr>
            <p:cNvSpPr/>
            <p:nvPr/>
          </p:nvSpPr>
          <p:spPr>
            <a:xfrm>
              <a:off x="4742382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538;p53">
              <a:extLst>
                <a:ext uri="{FF2B5EF4-FFF2-40B4-BE49-F238E27FC236}">
                  <a16:creationId xmlns:a16="http://schemas.microsoft.com/office/drawing/2014/main" id="{F2D42D05-5323-2CDC-D03C-5F2BB92EA61B}"/>
                </a:ext>
              </a:extLst>
            </p:cNvPr>
            <p:cNvSpPr/>
            <p:nvPr/>
          </p:nvSpPr>
          <p:spPr>
            <a:xfrm>
              <a:off x="4742382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539;p53">
              <a:extLst>
                <a:ext uri="{FF2B5EF4-FFF2-40B4-BE49-F238E27FC236}">
                  <a16:creationId xmlns:a16="http://schemas.microsoft.com/office/drawing/2014/main" id="{9C92C662-0BBB-4E18-B588-0BBC199FDF21}"/>
                </a:ext>
              </a:extLst>
            </p:cNvPr>
            <p:cNvSpPr/>
            <p:nvPr/>
          </p:nvSpPr>
          <p:spPr>
            <a:xfrm>
              <a:off x="4742382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540;p53">
              <a:extLst>
                <a:ext uri="{FF2B5EF4-FFF2-40B4-BE49-F238E27FC236}">
                  <a16:creationId xmlns:a16="http://schemas.microsoft.com/office/drawing/2014/main" id="{94793FFF-53B9-23DF-B2DA-A941B83852AB}"/>
                </a:ext>
              </a:extLst>
            </p:cNvPr>
            <p:cNvSpPr/>
            <p:nvPr/>
          </p:nvSpPr>
          <p:spPr>
            <a:xfrm>
              <a:off x="4742382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541;p53">
              <a:extLst>
                <a:ext uri="{FF2B5EF4-FFF2-40B4-BE49-F238E27FC236}">
                  <a16:creationId xmlns:a16="http://schemas.microsoft.com/office/drawing/2014/main" id="{1D12DE4D-1304-593C-F6A6-E0763390DD72}"/>
                </a:ext>
              </a:extLst>
            </p:cNvPr>
            <p:cNvSpPr/>
            <p:nvPr/>
          </p:nvSpPr>
          <p:spPr>
            <a:xfrm>
              <a:off x="4742382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542;p53">
              <a:extLst>
                <a:ext uri="{FF2B5EF4-FFF2-40B4-BE49-F238E27FC236}">
                  <a16:creationId xmlns:a16="http://schemas.microsoft.com/office/drawing/2014/main" id="{FBD34ED6-99A7-7434-E6D2-3F49BBD5133D}"/>
                </a:ext>
              </a:extLst>
            </p:cNvPr>
            <p:cNvSpPr/>
            <p:nvPr/>
          </p:nvSpPr>
          <p:spPr>
            <a:xfrm>
              <a:off x="4742382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543;p53">
              <a:extLst>
                <a:ext uri="{FF2B5EF4-FFF2-40B4-BE49-F238E27FC236}">
                  <a16:creationId xmlns:a16="http://schemas.microsoft.com/office/drawing/2014/main" id="{DAA674C1-E8EF-AD0F-4636-6E2AE3AD3272}"/>
                </a:ext>
              </a:extLst>
            </p:cNvPr>
            <p:cNvSpPr/>
            <p:nvPr/>
          </p:nvSpPr>
          <p:spPr>
            <a:xfrm>
              <a:off x="4742382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544;p53">
              <a:extLst>
                <a:ext uri="{FF2B5EF4-FFF2-40B4-BE49-F238E27FC236}">
                  <a16:creationId xmlns:a16="http://schemas.microsoft.com/office/drawing/2014/main" id="{D25E713E-0B1D-3797-7C08-E3CA4B129E7B}"/>
                </a:ext>
              </a:extLst>
            </p:cNvPr>
            <p:cNvSpPr/>
            <p:nvPr/>
          </p:nvSpPr>
          <p:spPr>
            <a:xfrm>
              <a:off x="4742382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545;p53">
              <a:extLst>
                <a:ext uri="{FF2B5EF4-FFF2-40B4-BE49-F238E27FC236}">
                  <a16:creationId xmlns:a16="http://schemas.microsoft.com/office/drawing/2014/main" id="{F995B97F-C932-4934-515C-F8C791E4AF8F}"/>
                </a:ext>
              </a:extLst>
            </p:cNvPr>
            <p:cNvSpPr/>
            <p:nvPr/>
          </p:nvSpPr>
          <p:spPr>
            <a:xfrm>
              <a:off x="4742382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546;p53">
              <a:extLst>
                <a:ext uri="{FF2B5EF4-FFF2-40B4-BE49-F238E27FC236}">
                  <a16:creationId xmlns:a16="http://schemas.microsoft.com/office/drawing/2014/main" id="{454833D1-7AD1-EC8E-FC08-A5DEF81E0B05}"/>
                </a:ext>
              </a:extLst>
            </p:cNvPr>
            <p:cNvSpPr/>
            <p:nvPr/>
          </p:nvSpPr>
          <p:spPr>
            <a:xfrm>
              <a:off x="4742382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547;p53">
              <a:extLst>
                <a:ext uri="{FF2B5EF4-FFF2-40B4-BE49-F238E27FC236}">
                  <a16:creationId xmlns:a16="http://schemas.microsoft.com/office/drawing/2014/main" id="{22AD7536-29E6-561C-71DB-17EA7F7DD2CF}"/>
                </a:ext>
              </a:extLst>
            </p:cNvPr>
            <p:cNvSpPr/>
            <p:nvPr/>
          </p:nvSpPr>
          <p:spPr>
            <a:xfrm>
              <a:off x="4742382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548;p53">
              <a:extLst>
                <a:ext uri="{FF2B5EF4-FFF2-40B4-BE49-F238E27FC236}">
                  <a16:creationId xmlns:a16="http://schemas.microsoft.com/office/drawing/2014/main" id="{FC83BE58-34EE-7624-6A30-8385A99F5365}"/>
                </a:ext>
              </a:extLst>
            </p:cNvPr>
            <p:cNvSpPr/>
            <p:nvPr/>
          </p:nvSpPr>
          <p:spPr>
            <a:xfrm>
              <a:off x="4742382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549;p53">
              <a:extLst>
                <a:ext uri="{FF2B5EF4-FFF2-40B4-BE49-F238E27FC236}">
                  <a16:creationId xmlns:a16="http://schemas.microsoft.com/office/drawing/2014/main" id="{C3954EA1-02D5-57DD-7B3B-34B28E8721A2}"/>
                </a:ext>
              </a:extLst>
            </p:cNvPr>
            <p:cNvSpPr/>
            <p:nvPr/>
          </p:nvSpPr>
          <p:spPr>
            <a:xfrm>
              <a:off x="4742382" y="2544832"/>
              <a:ext cx="44873" cy="38327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550;p53">
              <a:extLst>
                <a:ext uri="{FF2B5EF4-FFF2-40B4-BE49-F238E27FC236}">
                  <a16:creationId xmlns:a16="http://schemas.microsoft.com/office/drawing/2014/main" id="{2B2580A3-97DD-5951-6F7B-495D1E20CEE3}"/>
                </a:ext>
              </a:extLst>
            </p:cNvPr>
            <p:cNvSpPr/>
            <p:nvPr/>
          </p:nvSpPr>
          <p:spPr>
            <a:xfrm>
              <a:off x="4742382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551;p53">
              <a:extLst>
                <a:ext uri="{FF2B5EF4-FFF2-40B4-BE49-F238E27FC236}">
                  <a16:creationId xmlns:a16="http://schemas.microsoft.com/office/drawing/2014/main" id="{96D1B66B-8B56-2F51-F932-18A6AE94202A}"/>
                </a:ext>
              </a:extLst>
            </p:cNvPr>
            <p:cNvSpPr/>
            <p:nvPr/>
          </p:nvSpPr>
          <p:spPr>
            <a:xfrm>
              <a:off x="4742382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552;p53">
              <a:extLst>
                <a:ext uri="{FF2B5EF4-FFF2-40B4-BE49-F238E27FC236}">
                  <a16:creationId xmlns:a16="http://schemas.microsoft.com/office/drawing/2014/main" id="{3317D2D0-41E6-3997-2981-F3A85AA65439}"/>
                </a:ext>
              </a:extLst>
            </p:cNvPr>
            <p:cNvSpPr/>
            <p:nvPr/>
          </p:nvSpPr>
          <p:spPr>
            <a:xfrm>
              <a:off x="4742382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553;p53">
              <a:extLst>
                <a:ext uri="{FF2B5EF4-FFF2-40B4-BE49-F238E27FC236}">
                  <a16:creationId xmlns:a16="http://schemas.microsoft.com/office/drawing/2014/main" id="{DC8456FE-552E-3DE6-5D92-2062AE2FB2F4}"/>
                </a:ext>
              </a:extLst>
            </p:cNvPr>
            <p:cNvSpPr/>
            <p:nvPr/>
          </p:nvSpPr>
          <p:spPr>
            <a:xfrm>
              <a:off x="4742382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554;p53">
              <a:extLst>
                <a:ext uri="{FF2B5EF4-FFF2-40B4-BE49-F238E27FC236}">
                  <a16:creationId xmlns:a16="http://schemas.microsoft.com/office/drawing/2014/main" id="{C10AE1AF-E9EB-4F1D-7F6A-B5A66F15DC3A}"/>
                </a:ext>
              </a:extLst>
            </p:cNvPr>
            <p:cNvSpPr/>
            <p:nvPr/>
          </p:nvSpPr>
          <p:spPr>
            <a:xfrm>
              <a:off x="4742382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555;p53">
              <a:extLst>
                <a:ext uri="{FF2B5EF4-FFF2-40B4-BE49-F238E27FC236}">
                  <a16:creationId xmlns:a16="http://schemas.microsoft.com/office/drawing/2014/main" id="{02C34746-0C20-5431-0518-5216933D716B}"/>
                </a:ext>
              </a:extLst>
            </p:cNvPr>
            <p:cNvSpPr/>
            <p:nvPr/>
          </p:nvSpPr>
          <p:spPr>
            <a:xfrm>
              <a:off x="479704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556;p53">
              <a:extLst>
                <a:ext uri="{FF2B5EF4-FFF2-40B4-BE49-F238E27FC236}">
                  <a16:creationId xmlns:a16="http://schemas.microsoft.com/office/drawing/2014/main" id="{0CE5B29D-6194-34AB-F7F1-14345DAF110F}"/>
                </a:ext>
              </a:extLst>
            </p:cNvPr>
            <p:cNvSpPr/>
            <p:nvPr/>
          </p:nvSpPr>
          <p:spPr>
            <a:xfrm>
              <a:off x="479704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557;p53">
              <a:extLst>
                <a:ext uri="{FF2B5EF4-FFF2-40B4-BE49-F238E27FC236}">
                  <a16:creationId xmlns:a16="http://schemas.microsoft.com/office/drawing/2014/main" id="{77307158-7778-D56B-94E5-D730ECDE87FE}"/>
                </a:ext>
              </a:extLst>
            </p:cNvPr>
            <p:cNvSpPr/>
            <p:nvPr/>
          </p:nvSpPr>
          <p:spPr>
            <a:xfrm>
              <a:off x="479704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558;p53">
              <a:extLst>
                <a:ext uri="{FF2B5EF4-FFF2-40B4-BE49-F238E27FC236}">
                  <a16:creationId xmlns:a16="http://schemas.microsoft.com/office/drawing/2014/main" id="{83E011A6-DE5B-E607-6AB1-8485648E5FDF}"/>
                </a:ext>
              </a:extLst>
            </p:cNvPr>
            <p:cNvSpPr/>
            <p:nvPr/>
          </p:nvSpPr>
          <p:spPr>
            <a:xfrm>
              <a:off x="479704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559;p53">
              <a:extLst>
                <a:ext uri="{FF2B5EF4-FFF2-40B4-BE49-F238E27FC236}">
                  <a16:creationId xmlns:a16="http://schemas.microsoft.com/office/drawing/2014/main" id="{ED37B774-6F41-3188-E99C-6802B8FD4448}"/>
                </a:ext>
              </a:extLst>
            </p:cNvPr>
            <p:cNvSpPr/>
            <p:nvPr/>
          </p:nvSpPr>
          <p:spPr>
            <a:xfrm>
              <a:off x="479704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560;p53">
              <a:extLst>
                <a:ext uri="{FF2B5EF4-FFF2-40B4-BE49-F238E27FC236}">
                  <a16:creationId xmlns:a16="http://schemas.microsoft.com/office/drawing/2014/main" id="{41D8966C-3640-7169-ED8D-6CECFC122243}"/>
                </a:ext>
              </a:extLst>
            </p:cNvPr>
            <p:cNvSpPr/>
            <p:nvPr/>
          </p:nvSpPr>
          <p:spPr>
            <a:xfrm>
              <a:off x="53981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561;p53">
              <a:extLst>
                <a:ext uri="{FF2B5EF4-FFF2-40B4-BE49-F238E27FC236}">
                  <a16:creationId xmlns:a16="http://schemas.microsoft.com/office/drawing/2014/main" id="{A2D91B5F-124F-AF7D-3AFF-33CBBBBCD22F}"/>
                </a:ext>
              </a:extLst>
            </p:cNvPr>
            <p:cNvSpPr/>
            <p:nvPr/>
          </p:nvSpPr>
          <p:spPr>
            <a:xfrm>
              <a:off x="5398193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562;p53">
              <a:extLst>
                <a:ext uri="{FF2B5EF4-FFF2-40B4-BE49-F238E27FC236}">
                  <a16:creationId xmlns:a16="http://schemas.microsoft.com/office/drawing/2014/main" id="{8A0B9BDF-2FB6-BE49-CE3D-3223362415B4}"/>
                </a:ext>
              </a:extLst>
            </p:cNvPr>
            <p:cNvSpPr/>
            <p:nvPr/>
          </p:nvSpPr>
          <p:spPr>
            <a:xfrm>
              <a:off x="5452716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563;p53">
              <a:extLst>
                <a:ext uri="{FF2B5EF4-FFF2-40B4-BE49-F238E27FC236}">
                  <a16:creationId xmlns:a16="http://schemas.microsoft.com/office/drawing/2014/main" id="{25BA4487-2014-7483-79DB-3128B36137B4}"/>
                </a:ext>
              </a:extLst>
            </p:cNvPr>
            <p:cNvSpPr/>
            <p:nvPr/>
          </p:nvSpPr>
          <p:spPr>
            <a:xfrm>
              <a:off x="5452716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564;p53">
              <a:extLst>
                <a:ext uri="{FF2B5EF4-FFF2-40B4-BE49-F238E27FC236}">
                  <a16:creationId xmlns:a16="http://schemas.microsoft.com/office/drawing/2014/main" id="{A1BEC521-DD43-53A3-4E6B-0A7EA91F1E6B}"/>
                </a:ext>
              </a:extLst>
            </p:cNvPr>
            <p:cNvSpPr/>
            <p:nvPr/>
          </p:nvSpPr>
          <p:spPr>
            <a:xfrm>
              <a:off x="5507399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565;p53">
              <a:extLst>
                <a:ext uri="{FF2B5EF4-FFF2-40B4-BE49-F238E27FC236}">
                  <a16:creationId xmlns:a16="http://schemas.microsoft.com/office/drawing/2014/main" id="{0353DB04-73D6-5EF3-8F37-C6879A3EE46D}"/>
                </a:ext>
              </a:extLst>
            </p:cNvPr>
            <p:cNvSpPr/>
            <p:nvPr/>
          </p:nvSpPr>
          <p:spPr>
            <a:xfrm>
              <a:off x="5507399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566;p53">
              <a:extLst>
                <a:ext uri="{FF2B5EF4-FFF2-40B4-BE49-F238E27FC236}">
                  <a16:creationId xmlns:a16="http://schemas.microsoft.com/office/drawing/2014/main" id="{2950F7C1-731C-7F5C-1F62-FF4802689106}"/>
                </a:ext>
              </a:extLst>
            </p:cNvPr>
            <p:cNvSpPr/>
            <p:nvPr/>
          </p:nvSpPr>
          <p:spPr>
            <a:xfrm>
              <a:off x="5507399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567;p53">
              <a:extLst>
                <a:ext uri="{FF2B5EF4-FFF2-40B4-BE49-F238E27FC236}">
                  <a16:creationId xmlns:a16="http://schemas.microsoft.com/office/drawing/2014/main" id="{3802A2E2-44BF-7C7F-7331-37F4F8D5DA37}"/>
                </a:ext>
              </a:extLst>
            </p:cNvPr>
            <p:cNvSpPr/>
            <p:nvPr/>
          </p:nvSpPr>
          <p:spPr>
            <a:xfrm>
              <a:off x="55620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568;p53">
              <a:extLst>
                <a:ext uri="{FF2B5EF4-FFF2-40B4-BE49-F238E27FC236}">
                  <a16:creationId xmlns:a16="http://schemas.microsoft.com/office/drawing/2014/main" id="{538E0767-3CC7-9FA1-7082-9E0036C19CF6}"/>
                </a:ext>
              </a:extLst>
            </p:cNvPr>
            <p:cNvSpPr/>
            <p:nvPr/>
          </p:nvSpPr>
          <p:spPr>
            <a:xfrm>
              <a:off x="55620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569;p53">
              <a:extLst>
                <a:ext uri="{FF2B5EF4-FFF2-40B4-BE49-F238E27FC236}">
                  <a16:creationId xmlns:a16="http://schemas.microsoft.com/office/drawing/2014/main" id="{23DF3472-AEB3-036A-A98E-6832CD889A32}"/>
                </a:ext>
              </a:extLst>
            </p:cNvPr>
            <p:cNvSpPr/>
            <p:nvPr/>
          </p:nvSpPr>
          <p:spPr>
            <a:xfrm>
              <a:off x="56167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570;p53">
              <a:extLst>
                <a:ext uri="{FF2B5EF4-FFF2-40B4-BE49-F238E27FC236}">
                  <a16:creationId xmlns:a16="http://schemas.microsoft.com/office/drawing/2014/main" id="{BF8C5A2E-17A4-845F-10FC-0F19E7AEDA2A}"/>
                </a:ext>
              </a:extLst>
            </p:cNvPr>
            <p:cNvSpPr/>
            <p:nvPr/>
          </p:nvSpPr>
          <p:spPr>
            <a:xfrm>
              <a:off x="59446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571;p53">
              <a:extLst>
                <a:ext uri="{FF2B5EF4-FFF2-40B4-BE49-F238E27FC236}">
                  <a16:creationId xmlns:a16="http://schemas.microsoft.com/office/drawing/2014/main" id="{9368CA78-B2C3-E5A3-980C-C3EFB159785D}"/>
                </a:ext>
              </a:extLst>
            </p:cNvPr>
            <p:cNvSpPr/>
            <p:nvPr/>
          </p:nvSpPr>
          <p:spPr>
            <a:xfrm>
              <a:off x="567143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572;p53">
              <a:extLst>
                <a:ext uri="{FF2B5EF4-FFF2-40B4-BE49-F238E27FC236}">
                  <a16:creationId xmlns:a16="http://schemas.microsoft.com/office/drawing/2014/main" id="{5F0E4C71-FA8A-BF25-7688-A1D72E1FD373}"/>
                </a:ext>
              </a:extLst>
            </p:cNvPr>
            <p:cNvSpPr/>
            <p:nvPr/>
          </p:nvSpPr>
          <p:spPr>
            <a:xfrm>
              <a:off x="57259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573;p53">
              <a:extLst>
                <a:ext uri="{FF2B5EF4-FFF2-40B4-BE49-F238E27FC236}">
                  <a16:creationId xmlns:a16="http://schemas.microsoft.com/office/drawing/2014/main" id="{3B7D3595-73C8-321F-21C6-802D4062904F}"/>
                </a:ext>
              </a:extLst>
            </p:cNvPr>
            <p:cNvSpPr/>
            <p:nvPr/>
          </p:nvSpPr>
          <p:spPr>
            <a:xfrm>
              <a:off x="5780783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574;p53">
              <a:extLst>
                <a:ext uri="{FF2B5EF4-FFF2-40B4-BE49-F238E27FC236}">
                  <a16:creationId xmlns:a16="http://schemas.microsoft.com/office/drawing/2014/main" id="{D8264EF8-E853-0E72-4810-8944C377EB4C}"/>
                </a:ext>
              </a:extLst>
            </p:cNvPr>
            <p:cNvSpPr/>
            <p:nvPr/>
          </p:nvSpPr>
          <p:spPr>
            <a:xfrm>
              <a:off x="5889989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575;p53">
              <a:extLst>
                <a:ext uri="{FF2B5EF4-FFF2-40B4-BE49-F238E27FC236}">
                  <a16:creationId xmlns:a16="http://schemas.microsoft.com/office/drawing/2014/main" id="{931CBD6D-0443-569E-64E6-B64CD295B9AC}"/>
                </a:ext>
              </a:extLst>
            </p:cNvPr>
            <p:cNvSpPr/>
            <p:nvPr/>
          </p:nvSpPr>
          <p:spPr>
            <a:xfrm>
              <a:off x="58354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576;p53">
              <a:extLst>
                <a:ext uri="{FF2B5EF4-FFF2-40B4-BE49-F238E27FC236}">
                  <a16:creationId xmlns:a16="http://schemas.microsoft.com/office/drawing/2014/main" id="{68CB14CF-6E0C-12BE-4288-A8261E01A7C8}"/>
                </a:ext>
              </a:extLst>
            </p:cNvPr>
            <p:cNvSpPr/>
            <p:nvPr/>
          </p:nvSpPr>
          <p:spPr>
            <a:xfrm>
              <a:off x="578078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577;p53">
              <a:extLst>
                <a:ext uri="{FF2B5EF4-FFF2-40B4-BE49-F238E27FC236}">
                  <a16:creationId xmlns:a16="http://schemas.microsoft.com/office/drawing/2014/main" id="{F5AA7C12-1099-88AF-D447-4ACA7E473884}"/>
                </a:ext>
              </a:extLst>
            </p:cNvPr>
            <p:cNvSpPr/>
            <p:nvPr/>
          </p:nvSpPr>
          <p:spPr>
            <a:xfrm>
              <a:off x="5725955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578;p53">
              <a:extLst>
                <a:ext uri="{FF2B5EF4-FFF2-40B4-BE49-F238E27FC236}">
                  <a16:creationId xmlns:a16="http://schemas.microsoft.com/office/drawing/2014/main" id="{A8FED0BF-7B13-2E3E-D053-09E04D138663}"/>
                </a:ext>
              </a:extLst>
            </p:cNvPr>
            <p:cNvSpPr/>
            <p:nvPr/>
          </p:nvSpPr>
          <p:spPr>
            <a:xfrm>
              <a:off x="5671433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579;p53">
              <a:extLst>
                <a:ext uri="{FF2B5EF4-FFF2-40B4-BE49-F238E27FC236}">
                  <a16:creationId xmlns:a16="http://schemas.microsoft.com/office/drawing/2014/main" id="{55687DA1-CFFC-F48E-0F5F-1AF4BEE17D5E}"/>
                </a:ext>
              </a:extLst>
            </p:cNvPr>
            <p:cNvSpPr/>
            <p:nvPr/>
          </p:nvSpPr>
          <p:spPr>
            <a:xfrm>
              <a:off x="5616749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580;p53">
              <a:extLst>
                <a:ext uri="{FF2B5EF4-FFF2-40B4-BE49-F238E27FC236}">
                  <a16:creationId xmlns:a16="http://schemas.microsoft.com/office/drawing/2014/main" id="{9FE44F6F-32F6-4784-1748-941BE8302D54}"/>
                </a:ext>
              </a:extLst>
            </p:cNvPr>
            <p:cNvSpPr/>
            <p:nvPr/>
          </p:nvSpPr>
          <p:spPr>
            <a:xfrm>
              <a:off x="56167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581;p53">
              <a:extLst>
                <a:ext uri="{FF2B5EF4-FFF2-40B4-BE49-F238E27FC236}">
                  <a16:creationId xmlns:a16="http://schemas.microsoft.com/office/drawing/2014/main" id="{6639F436-A856-70C3-45C5-BA139CF81FC3}"/>
                </a:ext>
              </a:extLst>
            </p:cNvPr>
            <p:cNvSpPr/>
            <p:nvPr/>
          </p:nvSpPr>
          <p:spPr>
            <a:xfrm>
              <a:off x="55620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582;p53">
              <a:extLst>
                <a:ext uri="{FF2B5EF4-FFF2-40B4-BE49-F238E27FC236}">
                  <a16:creationId xmlns:a16="http://schemas.microsoft.com/office/drawing/2014/main" id="{D75A3423-3B97-02E3-979A-A5F651F39A5F}"/>
                </a:ext>
              </a:extLst>
            </p:cNvPr>
            <p:cNvSpPr/>
            <p:nvPr/>
          </p:nvSpPr>
          <p:spPr>
            <a:xfrm>
              <a:off x="5507399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583;p53">
              <a:extLst>
                <a:ext uri="{FF2B5EF4-FFF2-40B4-BE49-F238E27FC236}">
                  <a16:creationId xmlns:a16="http://schemas.microsoft.com/office/drawing/2014/main" id="{112790ED-CA38-3FCF-8F88-D59D9B587873}"/>
                </a:ext>
              </a:extLst>
            </p:cNvPr>
            <p:cNvSpPr/>
            <p:nvPr/>
          </p:nvSpPr>
          <p:spPr>
            <a:xfrm>
              <a:off x="5452716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584;p53">
              <a:extLst>
                <a:ext uri="{FF2B5EF4-FFF2-40B4-BE49-F238E27FC236}">
                  <a16:creationId xmlns:a16="http://schemas.microsoft.com/office/drawing/2014/main" id="{C3055F40-2EEC-EEE9-1378-8337C9A026CC}"/>
                </a:ext>
              </a:extLst>
            </p:cNvPr>
            <p:cNvSpPr/>
            <p:nvPr/>
          </p:nvSpPr>
          <p:spPr>
            <a:xfrm>
              <a:off x="5398193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585;p53">
              <a:extLst>
                <a:ext uri="{FF2B5EF4-FFF2-40B4-BE49-F238E27FC236}">
                  <a16:creationId xmlns:a16="http://schemas.microsoft.com/office/drawing/2014/main" id="{F7149803-B16E-7AF5-A2A0-D0DB13CF80AB}"/>
                </a:ext>
              </a:extLst>
            </p:cNvPr>
            <p:cNvSpPr/>
            <p:nvPr/>
          </p:nvSpPr>
          <p:spPr>
            <a:xfrm>
              <a:off x="507028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586;p53">
              <a:extLst>
                <a:ext uri="{FF2B5EF4-FFF2-40B4-BE49-F238E27FC236}">
                  <a16:creationId xmlns:a16="http://schemas.microsoft.com/office/drawing/2014/main" id="{01D38ECF-4E6E-4B49-07BB-020C72838FEB}"/>
                </a:ext>
              </a:extLst>
            </p:cNvPr>
            <p:cNvSpPr/>
            <p:nvPr/>
          </p:nvSpPr>
          <p:spPr>
            <a:xfrm>
              <a:off x="507028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587;p53">
              <a:extLst>
                <a:ext uri="{FF2B5EF4-FFF2-40B4-BE49-F238E27FC236}">
                  <a16:creationId xmlns:a16="http://schemas.microsoft.com/office/drawing/2014/main" id="{1855A9E7-D982-6655-2B34-A4A2D1468B2D}"/>
                </a:ext>
              </a:extLst>
            </p:cNvPr>
            <p:cNvSpPr/>
            <p:nvPr/>
          </p:nvSpPr>
          <p:spPr>
            <a:xfrm>
              <a:off x="512495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588;p53">
              <a:extLst>
                <a:ext uri="{FF2B5EF4-FFF2-40B4-BE49-F238E27FC236}">
                  <a16:creationId xmlns:a16="http://schemas.microsoft.com/office/drawing/2014/main" id="{BD09ACE0-5B2D-A39F-57AA-CA893B3AFB84}"/>
                </a:ext>
              </a:extLst>
            </p:cNvPr>
            <p:cNvSpPr/>
            <p:nvPr/>
          </p:nvSpPr>
          <p:spPr>
            <a:xfrm>
              <a:off x="512495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589;p53">
              <a:extLst>
                <a:ext uri="{FF2B5EF4-FFF2-40B4-BE49-F238E27FC236}">
                  <a16:creationId xmlns:a16="http://schemas.microsoft.com/office/drawing/2014/main" id="{7D9F3921-BC0D-1242-5C6B-7737EB9E42CA}"/>
                </a:ext>
              </a:extLst>
            </p:cNvPr>
            <p:cNvSpPr/>
            <p:nvPr/>
          </p:nvSpPr>
          <p:spPr>
            <a:xfrm>
              <a:off x="6877554" y="2194550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590;p53">
              <a:extLst>
                <a:ext uri="{FF2B5EF4-FFF2-40B4-BE49-F238E27FC236}">
                  <a16:creationId xmlns:a16="http://schemas.microsoft.com/office/drawing/2014/main" id="{EACC7499-82BD-367F-C86D-1A320E7EDC93}"/>
                </a:ext>
              </a:extLst>
            </p:cNvPr>
            <p:cNvSpPr/>
            <p:nvPr/>
          </p:nvSpPr>
          <p:spPr>
            <a:xfrm>
              <a:off x="512495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591;p53">
              <a:extLst>
                <a:ext uri="{FF2B5EF4-FFF2-40B4-BE49-F238E27FC236}">
                  <a16:creationId xmlns:a16="http://schemas.microsoft.com/office/drawing/2014/main" id="{48207557-2E28-F5CB-48B6-A7FBBC557B47}"/>
                </a:ext>
              </a:extLst>
            </p:cNvPr>
            <p:cNvSpPr/>
            <p:nvPr/>
          </p:nvSpPr>
          <p:spPr>
            <a:xfrm>
              <a:off x="512495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592;p53">
              <a:extLst>
                <a:ext uri="{FF2B5EF4-FFF2-40B4-BE49-F238E27FC236}">
                  <a16:creationId xmlns:a16="http://schemas.microsoft.com/office/drawing/2014/main" id="{B22C81E2-AD13-6C2A-490B-E0D62FBD6C6E}"/>
                </a:ext>
              </a:extLst>
            </p:cNvPr>
            <p:cNvSpPr/>
            <p:nvPr/>
          </p:nvSpPr>
          <p:spPr>
            <a:xfrm>
              <a:off x="512495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593;p53">
              <a:extLst>
                <a:ext uri="{FF2B5EF4-FFF2-40B4-BE49-F238E27FC236}">
                  <a16:creationId xmlns:a16="http://schemas.microsoft.com/office/drawing/2014/main" id="{B72D8717-586E-3BC6-7453-8D0EA478D101}"/>
                </a:ext>
              </a:extLst>
            </p:cNvPr>
            <p:cNvSpPr/>
            <p:nvPr/>
          </p:nvSpPr>
          <p:spPr>
            <a:xfrm>
              <a:off x="512495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594;p53">
              <a:extLst>
                <a:ext uri="{FF2B5EF4-FFF2-40B4-BE49-F238E27FC236}">
                  <a16:creationId xmlns:a16="http://schemas.microsoft.com/office/drawing/2014/main" id="{4A4B54C9-8390-77DC-71EE-30907BD0CD4A}"/>
                </a:ext>
              </a:extLst>
            </p:cNvPr>
            <p:cNvSpPr/>
            <p:nvPr/>
          </p:nvSpPr>
          <p:spPr>
            <a:xfrm>
              <a:off x="512495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595;p53">
              <a:extLst>
                <a:ext uri="{FF2B5EF4-FFF2-40B4-BE49-F238E27FC236}">
                  <a16:creationId xmlns:a16="http://schemas.microsoft.com/office/drawing/2014/main" id="{5377D7DC-B4E1-CA9F-CE08-A8C0512B2657}"/>
                </a:ext>
              </a:extLst>
            </p:cNvPr>
            <p:cNvSpPr/>
            <p:nvPr/>
          </p:nvSpPr>
          <p:spPr>
            <a:xfrm>
              <a:off x="512495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596;p53">
              <a:extLst>
                <a:ext uri="{FF2B5EF4-FFF2-40B4-BE49-F238E27FC236}">
                  <a16:creationId xmlns:a16="http://schemas.microsoft.com/office/drawing/2014/main" id="{AF05D3F6-8228-0085-F3E7-E31D9668318B}"/>
                </a:ext>
              </a:extLst>
            </p:cNvPr>
            <p:cNvSpPr/>
            <p:nvPr/>
          </p:nvSpPr>
          <p:spPr>
            <a:xfrm>
              <a:off x="5179494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597;p53">
              <a:extLst>
                <a:ext uri="{FF2B5EF4-FFF2-40B4-BE49-F238E27FC236}">
                  <a16:creationId xmlns:a16="http://schemas.microsoft.com/office/drawing/2014/main" id="{6EBF916D-69DB-0FF9-E340-7E0C2C3B6D27}"/>
                </a:ext>
              </a:extLst>
            </p:cNvPr>
            <p:cNvSpPr/>
            <p:nvPr/>
          </p:nvSpPr>
          <p:spPr>
            <a:xfrm>
              <a:off x="5179494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598;p53">
              <a:extLst>
                <a:ext uri="{FF2B5EF4-FFF2-40B4-BE49-F238E27FC236}">
                  <a16:creationId xmlns:a16="http://schemas.microsoft.com/office/drawing/2014/main" id="{BFBD45A3-1804-E7CC-DAED-3EEEFCB8EDFA}"/>
                </a:ext>
              </a:extLst>
            </p:cNvPr>
            <p:cNvSpPr/>
            <p:nvPr/>
          </p:nvSpPr>
          <p:spPr>
            <a:xfrm>
              <a:off x="5179494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599;p53">
              <a:extLst>
                <a:ext uri="{FF2B5EF4-FFF2-40B4-BE49-F238E27FC236}">
                  <a16:creationId xmlns:a16="http://schemas.microsoft.com/office/drawing/2014/main" id="{5721D8B7-69E9-83DB-BCB8-E8BF8C4E1BB2}"/>
                </a:ext>
              </a:extLst>
            </p:cNvPr>
            <p:cNvSpPr/>
            <p:nvPr/>
          </p:nvSpPr>
          <p:spPr>
            <a:xfrm>
              <a:off x="5179494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600;p53">
              <a:extLst>
                <a:ext uri="{FF2B5EF4-FFF2-40B4-BE49-F238E27FC236}">
                  <a16:creationId xmlns:a16="http://schemas.microsoft.com/office/drawing/2014/main" id="{034E3205-03C5-32F3-0B75-690C126AE2CF}"/>
                </a:ext>
              </a:extLst>
            </p:cNvPr>
            <p:cNvSpPr/>
            <p:nvPr/>
          </p:nvSpPr>
          <p:spPr>
            <a:xfrm>
              <a:off x="5179494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601;p53">
              <a:extLst>
                <a:ext uri="{FF2B5EF4-FFF2-40B4-BE49-F238E27FC236}">
                  <a16:creationId xmlns:a16="http://schemas.microsoft.com/office/drawing/2014/main" id="{4DEE3214-4B27-389E-0F22-B06CEB31995F}"/>
                </a:ext>
              </a:extLst>
            </p:cNvPr>
            <p:cNvSpPr/>
            <p:nvPr/>
          </p:nvSpPr>
          <p:spPr>
            <a:xfrm>
              <a:off x="5179494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602;p53">
              <a:extLst>
                <a:ext uri="{FF2B5EF4-FFF2-40B4-BE49-F238E27FC236}">
                  <a16:creationId xmlns:a16="http://schemas.microsoft.com/office/drawing/2014/main" id="{588B7B13-B7D0-1427-7AED-B6896F855180}"/>
                </a:ext>
              </a:extLst>
            </p:cNvPr>
            <p:cNvSpPr/>
            <p:nvPr/>
          </p:nvSpPr>
          <p:spPr>
            <a:xfrm>
              <a:off x="5179494" y="227159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603;p53">
              <a:extLst>
                <a:ext uri="{FF2B5EF4-FFF2-40B4-BE49-F238E27FC236}">
                  <a16:creationId xmlns:a16="http://schemas.microsoft.com/office/drawing/2014/main" id="{7B44E198-FCF5-E1FE-85E4-35BD02145FE7}"/>
                </a:ext>
              </a:extLst>
            </p:cNvPr>
            <p:cNvSpPr/>
            <p:nvPr/>
          </p:nvSpPr>
          <p:spPr>
            <a:xfrm>
              <a:off x="5179494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604;p53">
              <a:extLst>
                <a:ext uri="{FF2B5EF4-FFF2-40B4-BE49-F238E27FC236}">
                  <a16:creationId xmlns:a16="http://schemas.microsoft.com/office/drawing/2014/main" id="{71C58E05-2CE9-FD32-7EE0-E21654D42A92}"/>
                </a:ext>
              </a:extLst>
            </p:cNvPr>
            <p:cNvSpPr/>
            <p:nvPr/>
          </p:nvSpPr>
          <p:spPr>
            <a:xfrm>
              <a:off x="5234160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605;p53">
              <a:extLst>
                <a:ext uri="{FF2B5EF4-FFF2-40B4-BE49-F238E27FC236}">
                  <a16:creationId xmlns:a16="http://schemas.microsoft.com/office/drawing/2014/main" id="{3CA3848C-1ACD-6CDF-3275-4E94A509411A}"/>
                </a:ext>
              </a:extLst>
            </p:cNvPr>
            <p:cNvSpPr/>
            <p:nvPr/>
          </p:nvSpPr>
          <p:spPr>
            <a:xfrm>
              <a:off x="5234160" y="1998371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606;p53">
              <a:extLst>
                <a:ext uri="{FF2B5EF4-FFF2-40B4-BE49-F238E27FC236}">
                  <a16:creationId xmlns:a16="http://schemas.microsoft.com/office/drawing/2014/main" id="{981C0A8B-D639-7E55-2DE5-C7AE3B8A4B2D}"/>
                </a:ext>
              </a:extLst>
            </p:cNvPr>
            <p:cNvSpPr/>
            <p:nvPr/>
          </p:nvSpPr>
          <p:spPr>
            <a:xfrm>
              <a:off x="5234160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607;p53">
              <a:extLst>
                <a:ext uri="{FF2B5EF4-FFF2-40B4-BE49-F238E27FC236}">
                  <a16:creationId xmlns:a16="http://schemas.microsoft.com/office/drawing/2014/main" id="{14998651-85B0-3442-28AE-0E0D898C3B30}"/>
                </a:ext>
              </a:extLst>
            </p:cNvPr>
            <p:cNvSpPr/>
            <p:nvPr/>
          </p:nvSpPr>
          <p:spPr>
            <a:xfrm>
              <a:off x="5234160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608;p53">
              <a:extLst>
                <a:ext uri="{FF2B5EF4-FFF2-40B4-BE49-F238E27FC236}">
                  <a16:creationId xmlns:a16="http://schemas.microsoft.com/office/drawing/2014/main" id="{3FE6EE12-E770-0791-2322-350AB3C10D6B}"/>
                </a:ext>
              </a:extLst>
            </p:cNvPr>
            <p:cNvSpPr/>
            <p:nvPr/>
          </p:nvSpPr>
          <p:spPr>
            <a:xfrm>
              <a:off x="5234160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609;p53">
              <a:extLst>
                <a:ext uri="{FF2B5EF4-FFF2-40B4-BE49-F238E27FC236}">
                  <a16:creationId xmlns:a16="http://schemas.microsoft.com/office/drawing/2014/main" id="{44141D13-B416-302B-4753-78B82D667443}"/>
                </a:ext>
              </a:extLst>
            </p:cNvPr>
            <p:cNvSpPr/>
            <p:nvPr/>
          </p:nvSpPr>
          <p:spPr>
            <a:xfrm>
              <a:off x="5234160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610;p53">
              <a:extLst>
                <a:ext uri="{FF2B5EF4-FFF2-40B4-BE49-F238E27FC236}">
                  <a16:creationId xmlns:a16="http://schemas.microsoft.com/office/drawing/2014/main" id="{20387B30-62D0-83AB-14AF-9F8C6451C7EE}"/>
                </a:ext>
              </a:extLst>
            </p:cNvPr>
            <p:cNvSpPr/>
            <p:nvPr/>
          </p:nvSpPr>
          <p:spPr>
            <a:xfrm>
              <a:off x="5234160" y="2271592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611;p53">
              <a:extLst>
                <a:ext uri="{FF2B5EF4-FFF2-40B4-BE49-F238E27FC236}">
                  <a16:creationId xmlns:a16="http://schemas.microsoft.com/office/drawing/2014/main" id="{02B73B24-B20B-3D3C-230B-70BD8D0F8222}"/>
                </a:ext>
              </a:extLst>
            </p:cNvPr>
            <p:cNvSpPr/>
            <p:nvPr/>
          </p:nvSpPr>
          <p:spPr>
            <a:xfrm>
              <a:off x="5234160" y="2326115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612;p53">
              <a:extLst>
                <a:ext uri="{FF2B5EF4-FFF2-40B4-BE49-F238E27FC236}">
                  <a16:creationId xmlns:a16="http://schemas.microsoft.com/office/drawing/2014/main" id="{D3D9152A-2878-8370-F425-9EE93E7E462B}"/>
                </a:ext>
              </a:extLst>
            </p:cNvPr>
            <p:cNvSpPr/>
            <p:nvPr/>
          </p:nvSpPr>
          <p:spPr>
            <a:xfrm>
              <a:off x="528884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613;p53">
              <a:extLst>
                <a:ext uri="{FF2B5EF4-FFF2-40B4-BE49-F238E27FC236}">
                  <a16:creationId xmlns:a16="http://schemas.microsoft.com/office/drawing/2014/main" id="{84620014-7968-5275-A1B6-322B6D68A9AA}"/>
                </a:ext>
              </a:extLst>
            </p:cNvPr>
            <p:cNvSpPr/>
            <p:nvPr/>
          </p:nvSpPr>
          <p:spPr>
            <a:xfrm>
              <a:off x="528884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614;p53">
              <a:extLst>
                <a:ext uri="{FF2B5EF4-FFF2-40B4-BE49-F238E27FC236}">
                  <a16:creationId xmlns:a16="http://schemas.microsoft.com/office/drawing/2014/main" id="{FDC40B97-ABCE-CCD0-2B52-246E8E69E35C}"/>
                </a:ext>
              </a:extLst>
            </p:cNvPr>
            <p:cNvSpPr/>
            <p:nvPr/>
          </p:nvSpPr>
          <p:spPr>
            <a:xfrm>
              <a:off x="5288844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615;p53">
              <a:extLst>
                <a:ext uri="{FF2B5EF4-FFF2-40B4-BE49-F238E27FC236}">
                  <a16:creationId xmlns:a16="http://schemas.microsoft.com/office/drawing/2014/main" id="{18055B3F-3DB5-74E2-8F21-870A31AA1A02}"/>
                </a:ext>
              </a:extLst>
            </p:cNvPr>
            <p:cNvSpPr/>
            <p:nvPr/>
          </p:nvSpPr>
          <p:spPr>
            <a:xfrm>
              <a:off x="5343527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616;p53">
              <a:extLst>
                <a:ext uri="{FF2B5EF4-FFF2-40B4-BE49-F238E27FC236}">
                  <a16:creationId xmlns:a16="http://schemas.microsoft.com/office/drawing/2014/main" id="{765142E7-F9A9-19D7-C98B-2877F4F1A0D9}"/>
                </a:ext>
              </a:extLst>
            </p:cNvPr>
            <p:cNvSpPr/>
            <p:nvPr/>
          </p:nvSpPr>
          <p:spPr>
            <a:xfrm>
              <a:off x="5343527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617;p53">
              <a:extLst>
                <a:ext uri="{FF2B5EF4-FFF2-40B4-BE49-F238E27FC236}">
                  <a16:creationId xmlns:a16="http://schemas.microsoft.com/office/drawing/2014/main" id="{D85FFE23-8C52-7FF8-4548-7F33ABF08E94}"/>
                </a:ext>
              </a:extLst>
            </p:cNvPr>
            <p:cNvSpPr/>
            <p:nvPr/>
          </p:nvSpPr>
          <p:spPr>
            <a:xfrm>
              <a:off x="5343527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618;p53">
              <a:extLst>
                <a:ext uri="{FF2B5EF4-FFF2-40B4-BE49-F238E27FC236}">
                  <a16:creationId xmlns:a16="http://schemas.microsoft.com/office/drawing/2014/main" id="{06E630EF-C19D-5839-2CF4-D41914ED0F89}"/>
                </a:ext>
              </a:extLst>
            </p:cNvPr>
            <p:cNvSpPr/>
            <p:nvPr/>
          </p:nvSpPr>
          <p:spPr>
            <a:xfrm>
              <a:off x="5343527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619;p53">
              <a:extLst>
                <a:ext uri="{FF2B5EF4-FFF2-40B4-BE49-F238E27FC236}">
                  <a16:creationId xmlns:a16="http://schemas.microsoft.com/office/drawing/2014/main" id="{949E4403-9151-744F-D7D9-F3098AD8B41C}"/>
                </a:ext>
              </a:extLst>
            </p:cNvPr>
            <p:cNvSpPr/>
            <p:nvPr/>
          </p:nvSpPr>
          <p:spPr>
            <a:xfrm>
              <a:off x="5288844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620;p53">
              <a:extLst>
                <a:ext uri="{FF2B5EF4-FFF2-40B4-BE49-F238E27FC236}">
                  <a16:creationId xmlns:a16="http://schemas.microsoft.com/office/drawing/2014/main" id="{2A8A2D23-E129-9178-C259-E3B91C447DD3}"/>
                </a:ext>
              </a:extLst>
            </p:cNvPr>
            <p:cNvSpPr/>
            <p:nvPr/>
          </p:nvSpPr>
          <p:spPr>
            <a:xfrm>
              <a:off x="5288844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621;p53">
              <a:extLst>
                <a:ext uri="{FF2B5EF4-FFF2-40B4-BE49-F238E27FC236}">
                  <a16:creationId xmlns:a16="http://schemas.microsoft.com/office/drawing/2014/main" id="{8D78F4C0-A451-8487-54C2-ED8F698E1CAF}"/>
                </a:ext>
              </a:extLst>
            </p:cNvPr>
            <p:cNvSpPr/>
            <p:nvPr/>
          </p:nvSpPr>
          <p:spPr>
            <a:xfrm>
              <a:off x="5288844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622;p53">
              <a:extLst>
                <a:ext uri="{FF2B5EF4-FFF2-40B4-BE49-F238E27FC236}">
                  <a16:creationId xmlns:a16="http://schemas.microsoft.com/office/drawing/2014/main" id="{A94BF172-A3E9-64AB-8D09-E1CCB0048AA0}"/>
                </a:ext>
              </a:extLst>
            </p:cNvPr>
            <p:cNvSpPr/>
            <p:nvPr/>
          </p:nvSpPr>
          <p:spPr>
            <a:xfrm>
              <a:off x="5288844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623;p53">
              <a:extLst>
                <a:ext uri="{FF2B5EF4-FFF2-40B4-BE49-F238E27FC236}">
                  <a16:creationId xmlns:a16="http://schemas.microsoft.com/office/drawing/2014/main" id="{A51A97F7-A88F-6DCD-5912-27092E8BC1BD}"/>
                </a:ext>
              </a:extLst>
            </p:cNvPr>
            <p:cNvSpPr/>
            <p:nvPr/>
          </p:nvSpPr>
          <p:spPr>
            <a:xfrm>
              <a:off x="5288844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624;p53">
              <a:extLst>
                <a:ext uri="{FF2B5EF4-FFF2-40B4-BE49-F238E27FC236}">
                  <a16:creationId xmlns:a16="http://schemas.microsoft.com/office/drawing/2014/main" id="{F378E976-CB10-E192-0FB0-E286EC90CE16}"/>
                </a:ext>
              </a:extLst>
            </p:cNvPr>
            <p:cNvSpPr/>
            <p:nvPr/>
          </p:nvSpPr>
          <p:spPr>
            <a:xfrm>
              <a:off x="5288844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625;p53">
              <a:extLst>
                <a:ext uri="{FF2B5EF4-FFF2-40B4-BE49-F238E27FC236}">
                  <a16:creationId xmlns:a16="http://schemas.microsoft.com/office/drawing/2014/main" id="{84B5ECB7-B109-5F0A-27FA-AC47C5318EE4}"/>
                </a:ext>
              </a:extLst>
            </p:cNvPr>
            <p:cNvSpPr/>
            <p:nvPr/>
          </p:nvSpPr>
          <p:spPr>
            <a:xfrm>
              <a:off x="5234160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626;p53">
              <a:extLst>
                <a:ext uri="{FF2B5EF4-FFF2-40B4-BE49-F238E27FC236}">
                  <a16:creationId xmlns:a16="http://schemas.microsoft.com/office/drawing/2014/main" id="{E30DB7AC-6D2C-E2F8-6CF6-AF57FE111C0B}"/>
                </a:ext>
              </a:extLst>
            </p:cNvPr>
            <p:cNvSpPr/>
            <p:nvPr/>
          </p:nvSpPr>
          <p:spPr>
            <a:xfrm>
              <a:off x="5179494" y="238079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627;p53">
              <a:extLst>
                <a:ext uri="{FF2B5EF4-FFF2-40B4-BE49-F238E27FC236}">
                  <a16:creationId xmlns:a16="http://schemas.microsoft.com/office/drawing/2014/main" id="{0E594F19-B864-F5AC-5F31-6EE33E79C65A}"/>
                </a:ext>
              </a:extLst>
            </p:cNvPr>
            <p:cNvSpPr/>
            <p:nvPr/>
          </p:nvSpPr>
          <p:spPr>
            <a:xfrm>
              <a:off x="5179494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628;p53">
              <a:extLst>
                <a:ext uri="{FF2B5EF4-FFF2-40B4-BE49-F238E27FC236}">
                  <a16:creationId xmlns:a16="http://schemas.microsoft.com/office/drawing/2014/main" id="{AC4BD484-52C3-D05C-AC85-C577792843E1}"/>
                </a:ext>
              </a:extLst>
            </p:cNvPr>
            <p:cNvSpPr/>
            <p:nvPr/>
          </p:nvSpPr>
          <p:spPr>
            <a:xfrm>
              <a:off x="512495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629;p53">
              <a:extLst>
                <a:ext uri="{FF2B5EF4-FFF2-40B4-BE49-F238E27FC236}">
                  <a16:creationId xmlns:a16="http://schemas.microsoft.com/office/drawing/2014/main" id="{9CBDBCCE-C7BD-272E-6053-CBCC69353004}"/>
                </a:ext>
              </a:extLst>
            </p:cNvPr>
            <p:cNvSpPr/>
            <p:nvPr/>
          </p:nvSpPr>
          <p:spPr>
            <a:xfrm>
              <a:off x="479704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630;p53">
              <a:extLst>
                <a:ext uri="{FF2B5EF4-FFF2-40B4-BE49-F238E27FC236}">
                  <a16:creationId xmlns:a16="http://schemas.microsoft.com/office/drawing/2014/main" id="{520A88AA-D6D6-0E57-7FF6-337E923C006A}"/>
                </a:ext>
              </a:extLst>
            </p:cNvPr>
            <p:cNvSpPr/>
            <p:nvPr/>
          </p:nvSpPr>
          <p:spPr>
            <a:xfrm>
              <a:off x="479704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631;p53">
              <a:extLst>
                <a:ext uri="{FF2B5EF4-FFF2-40B4-BE49-F238E27FC236}">
                  <a16:creationId xmlns:a16="http://schemas.microsoft.com/office/drawing/2014/main" id="{F126996B-FB88-D9CF-5C36-DCBEEBA221E0}"/>
                </a:ext>
              </a:extLst>
            </p:cNvPr>
            <p:cNvSpPr/>
            <p:nvPr/>
          </p:nvSpPr>
          <p:spPr>
            <a:xfrm>
              <a:off x="479704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632;p53">
              <a:extLst>
                <a:ext uri="{FF2B5EF4-FFF2-40B4-BE49-F238E27FC236}">
                  <a16:creationId xmlns:a16="http://schemas.microsoft.com/office/drawing/2014/main" id="{977C6AB1-A278-637F-7C1F-0F822619BC2F}"/>
                </a:ext>
              </a:extLst>
            </p:cNvPr>
            <p:cNvSpPr/>
            <p:nvPr/>
          </p:nvSpPr>
          <p:spPr>
            <a:xfrm>
              <a:off x="4797048" y="2271592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633;p53">
              <a:extLst>
                <a:ext uri="{FF2B5EF4-FFF2-40B4-BE49-F238E27FC236}">
                  <a16:creationId xmlns:a16="http://schemas.microsoft.com/office/drawing/2014/main" id="{C30B04C3-6058-6A7D-2A77-201A862EF85D}"/>
                </a:ext>
              </a:extLst>
            </p:cNvPr>
            <p:cNvSpPr/>
            <p:nvPr/>
          </p:nvSpPr>
          <p:spPr>
            <a:xfrm>
              <a:off x="479704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634;p53">
              <a:extLst>
                <a:ext uri="{FF2B5EF4-FFF2-40B4-BE49-F238E27FC236}">
                  <a16:creationId xmlns:a16="http://schemas.microsoft.com/office/drawing/2014/main" id="{798B9C0B-703A-EF8A-4029-2EF08535918C}"/>
                </a:ext>
              </a:extLst>
            </p:cNvPr>
            <p:cNvSpPr/>
            <p:nvPr/>
          </p:nvSpPr>
          <p:spPr>
            <a:xfrm>
              <a:off x="479704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635;p53">
              <a:extLst>
                <a:ext uri="{FF2B5EF4-FFF2-40B4-BE49-F238E27FC236}">
                  <a16:creationId xmlns:a16="http://schemas.microsoft.com/office/drawing/2014/main" id="{71261372-533E-0FAD-CE47-15D951AA299C}"/>
                </a:ext>
              </a:extLst>
            </p:cNvPr>
            <p:cNvSpPr/>
            <p:nvPr/>
          </p:nvSpPr>
          <p:spPr>
            <a:xfrm>
              <a:off x="479704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636;p53">
              <a:extLst>
                <a:ext uri="{FF2B5EF4-FFF2-40B4-BE49-F238E27FC236}">
                  <a16:creationId xmlns:a16="http://schemas.microsoft.com/office/drawing/2014/main" id="{CB49016E-B423-D6A3-65C3-AB65E3B435F0}"/>
                </a:ext>
              </a:extLst>
            </p:cNvPr>
            <p:cNvSpPr/>
            <p:nvPr/>
          </p:nvSpPr>
          <p:spPr>
            <a:xfrm>
              <a:off x="479704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637;p53">
              <a:extLst>
                <a:ext uri="{FF2B5EF4-FFF2-40B4-BE49-F238E27FC236}">
                  <a16:creationId xmlns:a16="http://schemas.microsoft.com/office/drawing/2014/main" id="{709D7CE3-C5A8-04AD-BB4B-B6992F90940E}"/>
                </a:ext>
              </a:extLst>
            </p:cNvPr>
            <p:cNvSpPr/>
            <p:nvPr/>
          </p:nvSpPr>
          <p:spPr>
            <a:xfrm>
              <a:off x="479704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638;p53">
              <a:extLst>
                <a:ext uri="{FF2B5EF4-FFF2-40B4-BE49-F238E27FC236}">
                  <a16:creationId xmlns:a16="http://schemas.microsoft.com/office/drawing/2014/main" id="{910F0559-0D32-9070-6DCE-9AE5CA8D5184}"/>
                </a:ext>
              </a:extLst>
            </p:cNvPr>
            <p:cNvSpPr/>
            <p:nvPr/>
          </p:nvSpPr>
          <p:spPr>
            <a:xfrm>
              <a:off x="479704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639;p53">
              <a:extLst>
                <a:ext uri="{FF2B5EF4-FFF2-40B4-BE49-F238E27FC236}">
                  <a16:creationId xmlns:a16="http://schemas.microsoft.com/office/drawing/2014/main" id="{AFC5423F-3AF1-2848-01D8-DFBD74E5AEC8}"/>
                </a:ext>
              </a:extLst>
            </p:cNvPr>
            <p:cNvSpPr/>
            <p:nvPr/>
          </p:nvSpPr>
          <p:spPr>
            <a:xfrm>
              <a:off x="479704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640;p53">
              <a:extLst>
                <a:ext uri="{FF2B5EF4-FFF2-40B4-BE49-F238E27FC236}">
                  <a16:creationId xmlns:a16="http://schemas.microsoft.com/office/drawing/2014/main" id="{389CABAB-01B8-F6CA-EFE6-79955F779333}"/>
                </a:ext>
              </a:extLst>
            </p:cNvPr>
            <p:cNvSpPr/>
            <p:nvPr/>
          </p:nvSpPr>
          <p:spPr>
            <a:xfrm>
              <a:off x="479704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641;p53">
              <a:extLst>
                <a:ext uri="{FF2B5EF4-FFF2-40B4-BE49-F238E27FC236}">
                  <a16:creationId xmlns:a16="http://schemas.microsoft.com/office/drawing/2014/main" id="{037E4D18-12A6-4C37-78BD-B8E781B1DA44}"/>
                </a:ext>
              </a:extLst>
            </p:cNvPr>
            <p:cNvSpPr/>
            <p:nvPr/>
          </p:nvSpPr>
          <p:spPr>
            <a:xfrm>
              <a:off x="479704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642;p53">
              <a:extLst>
                <a:ext uri="{FF2B5EF4-FFF2-40B4-BE49-F238E27FC236}">
                  <a16:creationId xmlns:a16="http://schemas.microsoft.com/office/drawing/2014/main" id="{19B0E0D5-8E20-2342-2239-DCF4066B07E7}"/>
                </a:ext>
              </a:extLst>
            </p:cNvPr>
            <p:cNvSpPr/>
            <p:nvPr/>
          </p:nvSpPr>
          <p:spPr>
            <a:xfrm>
              <a:off x="479704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643;p53">
              <a:extLst>
                <a:ext uri="{FF2B5EF4-FFF2-40B4-BE49-F238E27FC236}">
                  <a16:creationId xmlns:a16="http://schemas.microsoft.com/office/drawing/2014/main" id="{35DDB5A2-23D3-F661-3FB5-E63F84A78523}"/>
                </a:ext>
              </a:extLst>
            </p:cNvPr>
            <p:cNvSpPr/>
            <p:nvPr/>
          </p:nvSpPr>
          <p:spPr>
            <a:xfrm>
              <a:off x="479704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644;p53">
              <a:extLst>
                <a:ext uri="{FF2B5EF4-FFF2-40B4-BE49-F238E27FC236}">
                  <a16:creationId xmlns:a16="http://schemas.microsoft.com/office/drawing/2014/main" id="{70028FEB-D997-FAEC-4411-FACDCF35CDB8}"/>
                </a:ext>
              </a:extLst>
            </p:cNvPr>
            <p:cNvSpPr/>
            <p:nvPr/>
          </p:nvSpPr>
          <p:spPr>
            <a:xfrm>
              <a:off x="48517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645;p53">
              <a:extLst>
                <a:ext uri="{FF2B5EF4-FFF2-40B4-BE49-F238E27FC236}">
                  <a16:creationId xmlns:a16="http://schemas.microsoft.com/office/drawing/2014/main" id="{B0C6D311-0ADA-ED18-C4BF-5E71F4C85FFA}"/>
                </a:ext>
              </a:extLst>
            </p:cNvPr>
            <p:cNvSpPr/>
            <p:nvPr/>
          </p:nvSpPr>
          <p:spPr>
            <a:xfrm>
              <a:off x="4851732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646;p53">
              <a:extLst>
                <a:ext uri="{FF2B5EF4-FFF2-40B4-BE49-F238E27FC236}">
                  <a16:creationId xmlns:a16="http://schemas.microsoft.com/office/drawing/2014/main" id="{1B576187-DBB8-6F55-F711-F790466AD867}"/>
                </a:ext>
              </a:extLst>
            </p:cNvPr>
            <p:cNvSpPr/>
            <p:nvPr/>
          </p:nvSpPr>
          <p:spPr>
            <a:xfrm>
              <a:off x="4851732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647;p53">
              <a:extLst>
                <a:ext uri="{FF2B5EF4-FFF2-40B4-BE49-F238E27FC236}">
                  <a16:creationId xmlns:a16="http://schemas.microsoft.com/office/drawing/2014/main" id="{8BE2FE3B-C3CB-E79E-3150-3443AB897EEF}"/>
                </a:ext>
              </a:extLst>
            </p:cNvPr>
            <p:cNvSpPr/>
            <p:nvPr/>
          </p:nvSpPr>
          <p:spPr>
            <a:xfrm>
              <a:off x="4851732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648;p53">
              <a:extLst>
                <a:ext uri="{FF2B5EF4-FFF2-40B4-BE49-F238E27FC236}">
                  <a16:creationId xmlns:a16="http://schemas.microsoft.com/office/drawing/2014/main" id="{CB3FD0AF-8E0D-401D-0F0F-976E9AC7F272}"/>
                </a:ext>
              </a:extLst>
            </p:cNvPr>
            <p:cNvSpPr/>
            <p:nvPr/>
          </p:nvSpPr>
          <p:spPr>
            <a:xfrm>
              <a:off x="4851732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649;p53">
              <a:extLst>
                <a:ext uri="{FF2B5EF4-FFF2-40B4-BE49-F238E27FC236}">
                  <a16:creationId xmlns:a16="http://schemas.microsoft.com/office/drawing/2014/main" id="{F3D8A5A5-AC4E-9FE1-7E04-0B1B51A99FB0}"/>
                </a:ext>
              </a:extLst>
            </p:cNvPr>
            <p:cNvSpPr/>
            <p:nvPr/>
          </p:nvSpPr>
          <p:spPr>
            <a:xfrm>
              <a:off x="4851732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650;p53">
              <a:extLst>
                <a:ext uri="{FF2B5EF4-FFF2-40B4-BE49-F238E27FC236}">
                  <a16:creationId xmlns:a16="http://schemas.microsoft.com/office/drawing/2014/main" id="{62C47307-1E54-3061-65E5-3BD167609652}"/>
                </a:ext>
              </a:extLst>
            </p:cNvPr>
            <p:cNvSpPr/>
            <p:nvPr/>
          </p:nvSpPr>
          <p:spPr>
            <a:xfrm>
              <a:off x="4851732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651;p53">
              <a:extLst>
                <a:ext uri="{FF2B5EF4-FFF2-40B4-BE49-F238E27FC236}">
                  <a16:creationId xmlns:a16="http://schemas.microsoft.com/office/drawing/2014/main" id="{09C10160-A445-CFB8-AA78-BD098834332A}"/>
                </a:ext>
              </a:extLst>
            </p:cNvPr>
            <p:cNvSpPr/>
            <p:nvPr/>
          </p:nvSpPr>
          <p:spPr>
            <a:xfrm>
              <a:off x="4851732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652;p53">
              <a:extLst>
                <a:ext uri="{FF2B5EF4-FFF2-40B4-BE49-F238E27FC236}">
                  <a16:creationId xmlns:a16="http://schemas.microsoft.com/office/drawing/2014/main" id="{1214F0A4-034C-0CD8-0C98-F4D3D6C8C243}"/>
                </a:ext>
              </a:extLst>
            </p:cNvPr>
            <p:cNvSpPr/>
            <p:nvPr/>
          </p:nvSpPr>
          <p:spPr>
            <a:xfrm>
              <a:off x="4851732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653;p53">
              <a:extLst>
                <a:ext uri="{FF2B5EF4-FFF2-40B4-BE49-F238E27FC236}">
                  <a16:creationId xmlns:a16="http://schemas.microsoft.com/office/drawing/2014/main" id="{EEA8C343-9B4C-E900-01F0-D01CB17A3509}"/>
                </a:ext>
              </a:extLst>
            </p:cNvPr>
            <p:cNvSpPr/>
            <p:nvPr/>
          </p:nvSpPr>
          <p:spPr>
            <a:xfrm>
              <a:off x="4851732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654;p53">
              <a:extLst>
                <a:ext uri="{FF2B5EF4-FFF2-40B4-BE49-F238E27FC236}">
                  <a16:creationId xmlns:a16="http://schemas.microsoft.com/office/drawing/2014/main" id="{E3449C6F-5422-216D-EB45-93E2153D2A75}"/>
                </a:ext>
              </a:extLst>
            </p:cNvPr>
            <p:cNvSpPr/>
            <p:nvPr/>
          </p:nvSpPr>
          <p:spPr>
            <a:xfrm>
              <a:off x="4851732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655;p53">
              <a:extLst>
                <a:ext uri="{FF2B5EF4-FFF2-40B4-BE49-F238E27FC236}">
                  <a16:creationId xmlns:a16="http://schemas.microsoft.com/office/drawing/2014/main" id="{E5BBBD73-EB88-6BCC-308D-D9BA1173CD29}"/>
                </a:ext>
              </a:extLst>
            </p:cNvPr>
            <p:cNvSpPr/>
            <p:nvPr/>
          </p:nvSpPr>
          <p:spPr>
            <a:xfrm>
              <a:off x="4851732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656;p53">
              <a:extLst>
                <a:ext uri="{FF2B5EF4-FFF2-40B4-BE49-F238E27FC236}">
                  <a16:creationId xmlns:a16="http://schemas.microsoft.com/office/drawing/2014/main" id="{734B18BC-D784-8E08-5BCB-F4FA4B687676}"/>
                </a:ext>
              </a:extLst>
            </p:cNvPr>
            <p:cNvSpPr/>
            <p:nvPr/>
          </p:nvSpPr>
          <p:spPr>
            <a:xfrm>
              <a:off x="4851732" y="249014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657;p53">
              <a:extLst>
                <a:ext uri="{FF2B5EF4-FFF2-40B4-BE49-F238E27FC236}">
                  <a16:creationId xmlns:a16="http://schemas.microsoft.com/office/drawing/2014/main" id="{8D0207C3-D03C-F41F-FAA0-0DD52B2F390C}"/>
                </a:ext>
              </a:extLst>
            </p:cNvPr>
            <p:cNvSpPr/>
            <p:nvPr/>
          </p:nvSpPr>
          <p:spPr>
            <a:xfrm>
              <a:off x="4851732" y="2544832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658;p53">
              <a:extLst>
                <a:ext uri="{FF2B5EF4-FFF2-40B4-BE49-F238E27FC236}">
                  <a16:creationId xmlns:a16="http://schemas.microsoft.com/office/drawing/2014/main" id="{DD5EF303-E4E7-640F-76C7-57F5D31638A6}"/>
                </a:ext>
              </a:extLst>
            </p:cNvPr>
            <p:cNvSpPr/>
            <p:nvPr/>
          </p:nvSpPr>
          <p:spPr>
            <a:xfrm>
              <a:off x="4851732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659;p53">
              <a:extLst>
                <a:ext uri="{FF2B5EF4-FFF2-40B4-BE49-F238E27FC236}">
                  <a16:creationId xmlns:a16="http://schemas.microsoft.com/office/drawing/2014/main" id="{C5C9FE88-C902-06B6-346B-20AEF3207CF8}"/>
                </a:ext>
              </a:extLst>
            </p:cNvPr>
            <p:cNvSpPr/>
            <p:nvPr/>
          </p:nvSpPr>
          <p:spPr>
            <a:xfrm>
              <a:off x="4851732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660;p53">
              <a:extLst>
                <a:ext uri="{FF2B5EF4-FFF2-40B4-BE49-F238E27FC236}">
                  <a16:creationId xmlns:a16="http://schemas.microsoft.com/office/drawing/2014/main" id="{16BA4F39-F8CB-E78D-D6BF-C1EF700EF506}"/>
                </a:ext>
              </a:extLst>
            </p:cNvPr>
            <p:cNvSpPr/>
            <p:nvPr/>
          </p:nvSpPr>
          <p:spPr>
            <a:xfrm>
              <a:off x="4851732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661;p53">
              <a:extLst>
                <a:ext uri="{FF2B5EF4-FFF2-40B4-BE49-F238E27FC236}">
                  <a16:creationId xmlns:a16="http://schemas.microsoft.com/office/drawing/2014/main" id="{46E5520C-C629-72E4-2F80-62F822D9DB74}"/>
                </a:ext>
              </a:extLst>
            </p:cNvPr>
            <p:cNvSpPr/>
            <p:nvPr/>
          </p:nvSpPr>
          <p:spPr>
            <a:xfrm>
              <a:off x="4851732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662;p53">
              <a:extLst>
                <a:ext uri="{FF2B5EF4-FFF2-40B4-BE49-F238E27FC236}">
                  <a16:creationId xmlns:a16="http://schemas.microsoft.com/office/drawing/2014/main" id="{0479EAFF-CE4E-600C-BCDE-96821820DD0B}"/>
                </a:ext>
              </a:extLst>
            </p:cNvPr>
            <p:cNvSpPr/>
            <p:nvPr/>
          </p:nvSpPr>
          <p:spPr>
            <a:xfrm>
              <a:off x="4851732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663;p53">
              <a:extLst>
                <a:ext uri="{FF2B5EF4-FFF2-40B4-BE49-F238E27FC236}">
                  <a16:creationId xmlns:a16="http://schemas.microsoft.com/office/drawing/2014/main" id="{F1816800-A7D7-CF33-9B88-6849673D3543}"/>
                </a:ext>
              </a:extLst>
            </p:cNvPr>
            <p:cNvSpPr/>
            <p:nvPr/>
          </p:nvSpPr>
          <p:spPr>
            <a:xfrm>
              <a:off x="48517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664;p53">
              <a:extLst>
                <a:ext uri="{FF2B5EF4-FFF2-40B4-BE49-F238E27FC236}">
                  <a16:creationId xmlns:a16="http://schemas.microsoft.com/office/drawing/2014/main" id="{4DA00E66-B5A1-3D00-CBD7-61C691EE3BF3}"/>
                </a:ext>
              </a:extLst>
            </p:cNvPr>
            <p:cNvSpPr/>
            <p:nvPr/>
          </p:nvSpPr>
          <p:spPr>
            <a:xfrm>
              <a:off x="48517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665;p53">
              <a:extLst>
                <a:ext uri="{FF2B5EF4-FFF2-40B4-BE49-F238E27FC236}">
                  <a16:creationId xmlns:a16="http://schemas.microsoft.com/office/drawing/2014/main" id="{4035AE55-967C-2B0F-BF5B-CDF188381243}"/>
                </a:ext>
              </a:extLst>
            </p:cNvPr>
            <p:cNvSpPr/>
            <p:nvPr/>
          </p:nvSpPr>
          <p:spPr>
            <a:xfrm>
              <a:off x="490639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666;p53">
              <a:extLst>
                <a:ext uri="{FF2B5EF4-FFF2-40B4-BE49-F238E27FC236}">
                  <a16:creationId xmlns:a16="http://schemas.microsoft.com/office/drawing/2014/main" id="{7AFF6811-FE48-B336-FAA6-CAF24D6D9BE1}"/>
                </a:ext>
              </a:extLst>
            </p:cNvPr>
            <p:cNvSpPr/>
            <p:nvPr/>
          </p:nvSpPr>
          <p:spPr>
            <a:xfrm>
              <a:off x="490639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667;p53">
              <a:extLst>
                <a:ext uri="{FF2B5EF4-FFF2-40B4-BE49-F238E27FC236}">
                  <a16:creationId xmlns:a16="http://schemas.microsoft.com/office/drawing/2014/main" id="{F638798F-CD91-8D1D-076F-CDDA62DEE568}"/>
                </a:ext>
              </a:extLst>
            </p:cNvPr>
            <p:cNvSpPr/>
            <p:nvPr/>
          </p:nvSpPr>
          <p:spPr>
            <a:xfrm>
              <a:off x="490639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668;p53">
              <a:extLst>
                <a:ext uri="{FF2B5EF4-FFF2-40B4-BE49-F238E27FC236}">
                  <a16:creationId xmlns:a16="http://schemas.microsoft.com/office/drawing/2014/main" id="{49ED338F-D152-47A1-FF89-F2E106B15614}"/>
                </a:ext>
              </a:extLst>
            </p:cNvPr>
            <p:cNvSpPr/>
            <p:nvPr/>
          </p:nvSpPr>
          <p:spPr>
            <a:xfrm>
              <a:off x="490639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669;p53">
              <a:extLst>
                <a:ext uri="{FF2B5EF4-FFF2-40B4-BE49-F238E27FC236}">
                  <a16:creationId xmlns:a16="http://schemas.microsoft.com/office/drawing/2014/main" id="{533194F0-C3A3-1556-2154-F3E0CF814FD7}"/>
                </a:ext>
              </a:extLst>
            </p:cNvPr>
            <p:cNvSpPr/>
            <p:nvPr/>
          </p:nvSpPr>
          <p:spPr>
            <a:xfrm>
              <a:off x="490639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670;p53">
              <a:extLst>
                <a:ext uri="{FF2B5EF4-FFF2-40B4-BE49-F238E27FC236}">
                  <a16:creationId xmlns:a16="http://schemas.microsoft.com/office/drawing/2014/main" id="{5A3481DB-6FC7-51BA-47B4-58F66D814742}"/>
                </a:ext>
              </a:extLst>
            </p:cNvPr>
            <p:cNvSpPr/>
            <p:nvPr/>
          </p:nvSpPr>
          <p:spPr>
            <a:xfrm>
              <a:off x="490639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671;p53">
              <a:extLst>
                <a:ext uri="{FF2B5EF4-FFF2-40B4-BE49-F238E27FC236}">
                  <a16:creationId xmlns:a16="http://schemas.microsoft.com/office/drawing/2014/main" id="{1E3DD8B8-5E6D-4084-577D-4465CB379C93}"/>
                </a:ext>
              </a:extLst>
            </p:cNvPr>
            <p:cNvSpPr/>
            <p:nvPr/>
          </p:nvSpPr>
          <p:spPr>
            <a:xfrm>
              <a:off x="490639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672;p53">
              <a:extLst>
                <a:ext uri="{FF2B5EF4-FFF2-40B4-BE49-F238E27FC236}">
                  <a16:creationId xmlns:a16="http://schemas.microsoft.com/office/drawing/2014/main" id="{C0008748-8AE9-02FB-D0D4-9E4F31DAB5F4}"/>
                </a:ext>
              </a:extLst>
            </p:cNvPr>
            <p:cNvSpPr/>
            <p:nvPr/>
          </p:nvSpPr>
          <p:spPr>
            <a:xfrm>
              <a:off x="490639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673;p53">
              <a:extLst>
                <a:ext uri="{FF2B5EF4-FFF2-40B4-BE49-F238E27FC236}">
                  <a16:creationId xmlns:a16="http://schemas.microsoft.com/office/drawing/2014/main" id="{437ACE48-BF6F-EABC-74E1-EB81E9DC678B}"/>
                </a:ext>
              </a:extLst>
            </p:cNvPr>
            <p:cNvSpPr/>
            <p:nvPr/>
          </p:nvSpPr>
          <p:spPr>
            <a:xfrm>
              <a:off x="490639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674;p53">
              <a:extLst>
                <a:ext uri="{FF2B5EF4-FFF2-40B4-BE49-F238E27FC236}">
                  <a16:creationId xmlns:a16="http://schemas.microsoft.com/office/drawing/2014/main" id="{C62BF358-F653-4089-BB2A-D177A4888134}"/>
                </a:ext>
              </a:extLst>
            </p:cNvPr>
            <p:cNvSpPr/>
            <p:nvPr/>
          </p:nvSpPr>
          <p:spPr>
            <a:xfrm>
              <a:off x="490639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675;p53">
              <a:extLst>
                <a:ext uri="{FF2B5EF4-FFF2-40B4-BE49-F238E27FC236}">
                  <a16:creationId xmlns:a16="http://schemas.microsoft.com/office/drawing/2014/main" id="{01E792BA-6EC2-F00C-183D-7E0CD7ACD74F}"/>
                </a:ext>
              </a:extLst>
            </p:cNvPr>
            <p:cNvSpPr/>
            <p:nvPr/>
          </p:nvSpPr>
          <p:spPr>
            <a:xfrm>
              <a:off x="4906398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676;p53">
              <a:extLst>
                <a:ext uri="{FF2B5EF4-FFF2-40B4-BE49-F238E27FC236}">
                  <a16:creationId xmlns:a16="http://schemas.microsoft.com/office/drawing/2014/main" id="{516E4B70-86BF-8A35-4FD1-D9AF4C2AAA70}"/>
                </a:ext>
              </a:extLst>
            </p:cNvPr>
            <p:cNvSpPr/>
            <p:nvPr/>
          </p:nvSpPr>
          <p:spPr>
            <a:xfrm>
              <a:off x="4906398" y="2544832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677;p53">
              <a:extLst>
                <a:ext uri="{FF2B5EF4-FFF2-40B4-BE49-F238E27FC236}">
                  <a16:creationId xmlns:a16="http://schemas.microsoft.com/office/drawing/2014/main" id="{8322B715-A34D-C631-E693-DBA533584EF8}"/>
                </a:ext>
              </a:extLst>
            </p:cNvPr>
            <p:cNvSpPr/>
            <p:nvPr/>
          </p:nvSpPr>
          <p:spPr>
            <a:xfrm>
              <a:off x="490639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678;p53">
              <a:extLst>
                <a:ext uri="{FF2B5EF4-FFF2-40B4-BE49-F238E27FC236}">
                  <a16:creationId xmlns:a16="http://schemas.microsoft.com/office/drawing/2014/main" id="{7276AA4E-E2C2-4290-4C5F-354097FFE590}"/>
                </a:ext>
              </a:extLst>
            </p:cNvPr>
            <p:cNvSpPr/>
            <p:nvPr/>
          </p:nvSpPr>
          <p:spPr>
            <a:xfrm>
              <a:off x="490639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679;p53">
              <a:extLst>
                <a:ext uri="{FF2B5EF4-FFF2-40B4-BE49-F238E27FC236}">
                  <a16:creationId xmlns:a16="http://schemas.microsoft.com/office/drawing/2014/main" id="{24F20343-1DC6-B12A-9C2F-3ED2B4D85F46}"/>
                </a:ext>
              </a:extLst>
            </p:cNvPr>
            <p:cNvSpPr/>
            <p:nvPr/>
          </p:nvSpPr>
          <p:spPr>
            <a:xfrm>
              <a:off x="490639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680;p53">
              <a:extLst>
                <a:ext uri="{FF2B5EF4-FFF2-40B4-BE49-F238E27FC236}">
                  <a16:creationId xmlns:a16="http://schemas.microsoft.com/office/drawing/2014/main" id="{68EF924A-1AE4-60AA-0487-6081D5B18D7D}"/>
                </a:ext>
              </a:extLst>
            </p:cNvPr>
            <p:cNvSpPr/>
            <p:nvPr/>
          </p:nvSpPr>
          <p:spPr>
            <a:xfrm>
              <a:off x="490639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681;p53">
              <a:extLst>
                <a:ext uri="{FF2B5EF4-FFF2-40B4-BE49-F238E27FC236}">
                  <a16:creationId xmlns:a16="http://schemas.microsoft.com/office/drawing/2014/main" id="{0B78B9B2-E9D8-B955-8785-392973D22072}"/>
                </a:ext>
              </a:extLst>
            </p:cNvPr>
            <p:cNvSpPr/>
            <p:nvPr/>
          </p:nvSpPr>
          <p:spPr>
            <a:xfrm>
              <a:off x="490639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682;p53">
              <a:extLst>
                <a:ext uri="{FF2B5EF4-FFF2-40B4-BE49-F238E27FC236}">
                  <a16:creationId xmlns:a16="http://schemas.microsoft.com/office/drawing/2014/main" id="{44992AB1-C035-F5C3-4C48-13C544F49AB1}"/>
                </a:ext>
              </a:extLst>
            </p:cNvPr>
            <p:cNvSpPr/>
            <p:nvPr/>
          </p:nvSpPr>
          <p:spPr>
            <a:xfrm>
              <a:off x="4961081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683;p53">
              <a:extLst>
                <a:ext uri="{FF2B5EF4-FFF2-40B4-BE49-F238E27FC236}">
                  <a16:creationId xmlns:a16="http://schemas.microsoft.com/office/drawing/2014/main" id="{E3084C84-E9C6-4860-3A5E-AB058515D23D}"/>
                </a:ext>
              </a:extLst>
            </p:cNvPr>
            <p:cNvSpPr/>
            <p:nvPr/>
          </p:nvSpPr>
          <p:spPr>
            <a:xfrm>
              <a:off x="4961081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684;p53">
              <a:extLst>
                <a:ext uri="{FF2B5EF4-FFF2-40B4-BE49-F238E27FC236}">
                  <a16:creationId xmlns:a16="http://schemas.microsoft.com/office/drawing/2014/main" id="{361970D6-5709-CA0B-CEAB-3993E77C52E1}"/>
                </a:ext>
              </a:extLst>
            </p:cNvPr>
            <p:cNvSpPr/>
            <p:nvPr/>
          </p:nvSpPr>
          <p:spPr>
            <a:xfrm>
              <a:off x="4961081" y="2053036"/>
              <a:ext cx="44586" cy="38202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685;p53">
              <a:extLst>
                <a:ext uri="{FF2B5EF4-FFF2-40B4-BE49-F238E27FC236}">
                  <a16:creationId xmlns:a16="http://schemas.microsoft.com/office/drawing/2014/main" id="{A901505E-86B3-39BF-202F-09D51E478ACD}"/>
                </a:ext>
              </a:extLst>
            </p:cNvPr>
            <p:cNvSpPr/>
            <p:nvPr/>
          </p:nvSpPr>
          <p:spPr>
            <a:xfrm>
              <a:off x="4961081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686;p53">
              <a:extLst>
                <a:ext uri="{FF2B5EF4-FFF2-40B4-BE49-F238E27FC236}">
                  <a16:creationId xmlns:a16="http://schemas.microsoft.com/office/drawing/2014/main" id="{11DCA37C-454A-D15B-D38C-2FEFD65E8390}"/>
                </a:ext>
              </a:extLst>
            </p:cNvPr>
            <p:cNvSpPr/>
            <p:nvPr/>
          </p:nvSpPr>
          <p:spPr>
            <a:xfrm>
              <a:off x="4961081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687;p53">
              <a:extLst>
                <a:ext uri="{FF2B5EF4-FFF2-40B4-BE49-F238E27FC236}">
                  <a16:creationId xmlns:a16="http://schemas.microsoft.com/office/drawing/2014/main" id="{B2099266-D3C6-9E0B-9332-8AEF66709BA3}"/>
                </a:ext>
              </a:extLst>
            </p:cNvPr>
            <p:cNvSpPr/>
            <p:nvPr/>
          </p:nvSpPr>
          <p:spPr>
            <a:xfrm>
              <a:off x="4961081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688;p53">
              <a:extLst>
                <a:ext uri="{FF2B5EF4-FFF2-40B4-BE49-F238E27FC236}">
                  <a16:creationId xmlns:a16="http://schemas.microsoft.com/office/drawing/2014/main" id="{B8A4A6CB-8683-9097-D3BE-187CFD41EE21}"/>
                </a:ext>
              </a:extLst>
            </p:cNvPr>
            <p:cNvSpPr/>
            <p:nvPr/>
          </p:nvSpPr>
          <p:spPr>
            <a:xfrm>
              <a:off x="4961081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689;p53">
              <a:extLst>
                <a:ext uri="{FF2B5EF4-FFF2-40B4-BE49-F238E27FC236}">
                  <a16:creationId xmlns:a16="http://schemas.microsoft.com/office/drawing/2014/main" id="{EC632B56-0FC0-6F9E-2B74-7F162D9FA239}"/>
                </a:ext>
              </a:extLst>
            </p:cNvPr>
            <p:cNvSpPr/>
            <p:nvPr/>
          </p:nvSpPr>
          <p:spPr>
            <a:xfrm>
              <a:off x="4961081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690;p53">
              <a:extLst>
                <a:ext uri="{FF2B5EF4-FFF2-40B4-BE49-F238E27FC236}">
                  <a16:creationId xmlns:a16="http://schemas.microsoft.com/office/drawing/2014/main" id="{74922BDA-68F4-6B1C-1275-BDC2BE735F40}"/>
                </a:ext>
              </a:extLst>
            </p:cNvPr>
            <p:cNvSpPr/>
            <p:nvPr/>
          </p:nvSpPr>
          <p:spPr>
            <a:xfrm>
              <a:off x="4961081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691;p53">
              <a:extLst>
                <a:ext uri="{FF2B5EF4-FFF2-40B4-BE49-F238E27FC236}">
                  <a16:creationId xmlns:a16="http://schemas.microsoft.com/office/drawing/2014/main" id="{33EDB24E-A72A-2AC7-FDB2-043D28BCE244}"/>
                </a:ext>
              </a:extLst>
            </p:cNvPr>
            <p:cNvSpPr/>
            <p:nvPr/>
          </p:nvSpPr>
          <p:spPr>
            <a:xfrm>
              <a:off x="4961081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692;p53">
              <a:extLst>
                <a:ext uri="{FF2B5EF4-FFF2-40B4-BE49-F238E27FC236}">
                  <a16:creationId xmlns:a16="http://schemas.microsoft.com/office/drawing/2014/main" id="{816F59A0-9432-B135-3239-4BD4B92FFA05}"/>
                </a:ext>
              </a:extLst>
            </p:cNvPr>
            <p:cNvSpPr/>
            <p:nvPr/>
          </p:nvSpPr>
          <p:spPr>
            <a:xfrm>
              <a:off x="4961081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693;p53">
              <a:extLst>
                <a:ext uri="{FF2B5EF4-FFF2-40B4-BE49-F238E27FC236}">
                  <a16:creationId xmlns:a16="http://schemas.microsoft.com/office/drawing/2014/main" id="{343D9F9E-39BC-E603-9B33-4AE84995429F}"/>
                </a:ext>
              </a:extLst>
            </p:cNvPr>
            <p:cNvSpPr/>
            <p:nvPr/>
          </p:nvSpPr>
          <p:spPr>
            <a:xfrm>
              <a:off x="49610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694;p53">
              <a:extLst>
                <a:ext uri="{FF2B5EF4-FFF2-40B4-BE49-F238E27FC236}">
                  <a16:creationId xmlns:a16="http://schemas.microsoft.com/office/drawing/2014/main" id="{B8A1A23B-9517-207F-30F2-621DEAFEB498}"/>
                </a:ext>
              </a:extLst>
            </p:cNvPr>
            <p:cNvSpPr/>
            <p:nvPr/>
          </p:nvSpPr>
          <p:spPr>
            <a:xfrm>
              <a:off x="49610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695;p53">
              <a:extLst>
                <a:ext uri="{FF2B5EF4-FFF2-40B4-BE49-F238E27FC236}">
                  <a16:creationId xmlns:a16="http://schemas.microsoft.com/office/drawing/2014/main" id="{1272D0C5-B945-911A-CC1C-01549219FFC1}"/>
                </a:ext>
              </a:extLst>
            </p:cNvPr>
            <p:cNvSpPr/>
            <p:nvPr/>
          </p:nvSpPr>
          <p:spPr>
            <a:xfrm>
              <a:off x="4960938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696;p53">
              <a:extLst>
                <a:ext uri="{FF2B5EF4-FFF2-40B4-BE49-F238E27FC236}">
                  <a16:creationId xmlns:a16="http://schemas.microsoft.com/office/drawing/2014/main" id="{780E8EBA-834E-A786-8F70-2856734A2B81}"/>
                </a:ext>
              </a:extLst>
            </p:cNvPr>
            <p:cNvSpPr/>
            <p:nvPr/>
          </p:nvSpPr>
          <p:spPr>
            <a:xfrm>
              <a:off x="49610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697;p53">
              <a:extLst>
                <a:ext uri="{FF2B5EF4-FFF2-40B4-BE49-F238E27FC236}">
                  <a16:creationId xmlns:a16="http://schemas.microsoft.com/office/drawing/2014/main" id="{0ED75690-58A7-1F09-C292-83F25ED8C243}"/>
                </a:ext>
              </a:extLst>
            </p:cNvPr>
            <p:cNvSpPr/>
            <p:nvPr/>
          </p:nvSpPr>
          <p:spPr>
            <a:xfrm>
              <a:off x="4960938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698;p53">
              <a:extLst>
                <a:ext uri="{FF2B5EF4-FFF2-40B4-BE49-F238E27FC236}">
                  <a16:creationId xmlns:a16="http://schemas.microsoft.com/office/drawing/2014/main" id="{67845C71-C9A9-9A20-FB67-12A274A53959}"/>
                </a:ext>
              </a:extLst>
            </p:cNvPr>
            <p:cNvSpPr/>
            <p:nvPr/>
          </p:nvSpPr>
          <p:spPr>
            <a:xfrm>
              <a:off x="5015765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699;p53">
              <a:extLst>
                <a:ext uri="{FF2B5EF4-FFF2-40B4-BE49-F238E27FC236}">
                  <a16:creationId xmlns:a16="http://schemas.microsoft.com/office/drawing/2014/main" id="{E011F662-AD07-D99A-C3BB-B161BB0773F3}"/>
                </a:ext>
              </a:extLst>
            </p:cNvPr>
            <p:cNvSpPr/>
            <p:nvPr/>
          </p:nvSpPr>
          <p:spPr>
            <a:xfrm>
              <a:off x="5015765" y="1998371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700;p53">
              <a:extLst>
                <a:ext uri="{FF2B5EF4-FFF2-40B4-BE49-F238E27FC236}">
                  <a16:creationId xmlns:a16="http://schemas.microsoft.com/office/drawing/2014/main" id="{BC036429-B5DB-1C07-3FB0-4C553FDAA7FC}"/>
                </a:ext>
              </a:extLst>
            </p:cNvPr>
            <p:cNvSpPr/>
            <p:nvPr/>
          </p:nvSpPr>
          <p:spPr>
            <a:xfrm>
              <a:off x="5015765" y="2053036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701;p53">
              <a:extLst>
                <a:ext uri="{FF2B5EF4-FFF2-40B4-BE49-F238E27FC236}">
                  <a16:creationId xmlns:a16="http://schemas.microsoft.com/office/drawing/2014/main" id="{6272399D-1386-925B-4756-5A9912F270CB}"/>
                </a:ext>
              </a:extLst>
            </p:cNvPr>
            <p:cNvSpPr/>
            <p:nvPr/>
          </p:nvSpPr>
          <p:spPr>
            <a:xfrm>
              <a:off x="5015765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702;p53">
              <a:extLst>
                <a:ext uri="{FF2B5EF4-FFF2-40B4-BE49-F238E27FC236}">
                  <a16:creationId xmlns:a16="http://schemas.microsoft.com/office/drawing/2014/main" id="{4C0FF963-0BCD-A890-714D-D5D80F529181}"/>
                </a:ext>
              </a:extLst>
            </p:cNvPr>
            <p:cNvSpPr/>
            <p:nvPr/>
          </p:nvSpPr>
          <p:spPr>
            <a:xfrm>
              <a:off x="5015765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703;p53">
              <a:extLst>
                <a:ext uri="{FF2B5EF4-FFF2-40B4-BE49-F238E27FC236}">
                  <a16:creationId xmlns:a16="http://schemas.microsoft.com/office/drawing/2014/main" id="{C91277B3-268A-37E2-35E1-EBF159597C7E}"/>
                </a:ext>
              </a:extLst>
            </p:cNvPr>
            <p:cNvSpPr/>
            <p:nvPr/>
          </p:nvSpPr>
          <p:spPr>
            <a:xfrm>
              <a:off x="5015765" y="2216909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704;p53">
              <a:extLst>
                <a:ext uri="{FF2B5EF4-FFF2-40B4-BE49-F238E27FC236}">
                  <a16:creationId xmlns:a16="http://schemas.microsoft.com/office/drawing/2014/main" id="{EF7634B0-1B44-70CE-668A-9F3E8963E9CF}"/>
                </a:ext>
              </a:extLst>
            </p:cNvPr>
            <p:cNvSpPr/>
            <p:nvPr/>
          </p:nvSpPr>
          <p:spPr>
            <a:xfrm>
              <a:off x="5015765" y="227159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705;p53">
              <a:extLst>
                <a:ext uri="{FF2B5EF4-FFF2-40B4-BE49-F238E27FC236}">
                  <a16:creationId xmlns:a16="http://schemas.microsoft.com/office/drawing/2014/main" id="{6B6A6F52-4A4B-E711-CF67-D7B09FF2C29B}"/>
                </a:ext>
              </a:extLst>
            </p:cNvPr>
            <p:cNvSpPr/>
            <p:nvPr/>
          </p:nvSpPr>
          <p:spPr>
            <a:xfrm>
              <a:off x="5015765" y="2326115"/>
              <a:ext cx="44622" cy="38381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706;p53">
              <a:extLst>
                <a:ext uri="{FF2B5EF4-FFF2-40B4-BE49-F238E27FC236}">
                  <a16:creationId xmlns:a16="http://schemas.microsoft.com/office/drawing/2014/main" id="{CC86262F-4614-E87C-2629-B9ECB7F30D2B}"/>
                </a:ext>
              </a:extLst>
            </p:cNvPr>
            <p:cNvSpPr/>
            <p:nvPr/>
          </p:nvSpPr>
          <p:spPr>
            <a:xfrm>
              <a:off x="5015765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707;p53">
              <a:extLst>
                <a:ext uri="{FF2B5EF4-FFF2-40B4-BE49-F238E27FC236}">
                  <a16:creationId xmlns:a16="http://schemas.microsoft.com/office/drawing/2014/main" id="{A7EC94E6-2F12-5B1D-03DD-644349C33D04}"/>
                </a:ext>
              </a:extLst>
            </p:cNvPr>
            <p:cNvSpPr/>
            <p:nvPr/>
          </p:nvSpPr>
          <p:spPr>
            <a:xfrm>
              <a:off x="5070288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708;p53">
              <a:extLst>
                <a:ext uri="{FF2B5EF4-FFF2-40B4-BE49-F238E27FC236}">
                  <a16:creationId xmlns:a16="http://schemas.microsoft.com/office/drawing/2014/main" id="{5B14B2B0-E436-23E5-4860-2E174D7C5068}"/>
                </a:ext>
              </a:extLst>
            </p:cNvPr>
            <p:cNvSpPr/>
            <p:nvPr/>
          </p:nvSpPr>
          <p:spPr>
            <a:xfrm>
              <a:off x="5070288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709;p53">
              <a:extLst>
                <a:ext uri="{FF2B5EF4-FFF2-40B4-BE49-F238E27FC236}">
                  <a16:creationId xmlns:a16="http://schemas.microsoft.com/office/drawing/2014/main" id="{21D904A6-C112-8338-5D54-9683E848E625}"/>
                </a:ext>
              </a:extLst>
            </p:cNvPr>
            <p:cNvSpPr/>
            <p:nvPr/>
          </p:nvSpPr>
          <p:spPr>
            <a:xfrm>
              <a:off x="5070288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710;p53">
              <a:extLst>
                <a:ext uri="{FF2B5EF4-FFF2-40B4-BE49-F238E27FC236}">
                  <a16:creationId xmlns:a16="http://schemas.microsoft.com/office/drawing/2014/main" id="{17A693C5-B9B1-F6A8-EA7B-16A3F60FE158}"/>
                </a:ext>
              </a:extLst>
            </p:cNvPr>
            <p:cNvSpPr/>
            <p:nvPr/>
          </p:nvSpPr>
          <p:spPr>
            <a:xfrm>
              <a:off x="5070288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711;p53">
              <a:extLst>
                <a:ext uri="{FF2B5EF4-FFF2-40B4-BE49-F238E27FC236}">
                  <a16:creationId xmlns:a16="http://schemas.microsoft.com/office/drawing/2014/main" id="{A24B6C2B-7C77-4E69-9974-58AA868F00D8}"/>
                </a:ext>
              </a:extLst>
            </p:cNvPr>
            <p:cNvSpPr/>
            <p:nvPr/>
          </p:nvSpPr>
          <p:spPr>
            <a:xfrm>
              <a:off x="5070288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712;p53">
              <a:extLst>
                <a:ext uri="{FF2B5EF4-FFF2-40B4-BE49-F238E27FC236}">
                  <a16:creationId xmlns:a16="http://schemas.microsoft.com/office/drawing/2014/main" id="{6D7F3878-7377-2F7E-615C-8398A95AC2F4}"/>
                </a:ext>
              </a:extLst>
            </p:cNvPr>
            <p:cNvSpPr/>
            <p:nvPr/>
          </p:nvSpPr>
          <p:spPr>
            <a:xfrm>
              <a:off x="5070288" y="2216926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713;p53">
              <a:extLst>
                <a:ext uri="{FF2B5EF4-FFF2-40B4-BE49-F238E27FC236}">
                  <a16:creationId xmlns:a16="http://schemas.microsoft.com/office/drawing/2014/main" id="{6DB3E4D8-F460-B872-B449-D5BB59069558}"/>
                </a:ext>
              </a:extLst>
            </p:cNvPr>
            <p:cNvSpPr/>
            <p:nvPr/>
          </p:nvSpPr>
          <p:spPr>
            <a:xfrm>
              <a:off x="5070288" y="227159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714;p53">
              <a:extLst>
                <a:ext uri="{FF2B5EF4-FFF2-40B4-BE49-F238E27FC236}">
                  <a16:creationId xmlns:a16="http://schemas.microsoft.com/office/drawing/2014/main" id="{58F7CC74-DEA0-9464-61B6-F76299CF89F5}"/>
                </a:ext>
              </a:extLst>
            </p:cNvPr>
            <p:cNvSpPr/>
            <p:nvPr/>
          </p:nvSpPr>
          <p:spPr>
            <a:xfrm>
              <a:off x="5070288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715;p53">
              <a:extLst>
                <a:ext uri="{FF2B5EF4-FFF2-40B4-BE49-F238E27FC236}">
                  <a16:creationId xmlns:a16="http://schemas.microsoft.com/office/drawing/2014/main" id="{3F5F0A36-18FD-914A-DFA2-76DB9D2D597E}"/>
                </a:ext>
              </a:extLst>
            </p:cNvPr>
            <p:cNvSpPr/>
            <p:nvPr/>
          </p:nvSpPr>
          <p:spPr>
            <a:xfrm>
              <a:off x="5070288" y="238079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716;p53">
              <a:extLst>
                <a:ext uri="{FF2B5EF4-FFF2-40B4-BE49-F238E27FC236}">
                  <a16:creationId xmlns:a16="http://schemas.microsoft.com/office/drawing/2014/main" id="{AAF53F9A-7F5A-282C-D6B3-B3083BADCD9C}"/>
                </a:ext>
              </a:extLst>
            </p:cNvPr>
            <p:cNvSpPr/>
            <p:nvPr/>
          </p:nvSpPr>
          <p:spPr>
            <a:xfrm>
              <a:off x="5070288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717;p53">
              <a:extLst>
                <a:ext uri="{FF2B5EF4-FFF2-40B4-BE49-F238E27FC236}">
                  <a16:creationId xmlns:a16="http://schemas.microsoft.com/office/drawing/2014/main" id="{EF688188-2068-891C-23A6-0F975331C90B}"/>
                </a:ext>
              </a:extLst>
            </p:cNvPr>
            <p:cNvSpPr/>
            <p:nvPr/>
          </p:nvSpPr>
          <p:spPr>
            <a:xfrm>
              <a:off x="5015765" y="2435482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718;p53">
              <a:extLst>
                <a:ext uri="{FF2B5EF4-FFF2-40B4-BE49-F238E27FC236}">
                  <a16:creationId xmlns:a16="http://schemas.microsoft.com/office/drawing/2014/main" id="{8D64670E-98A7-30E9-FD7E-56A8DCE6CFC7}"/>
                </a:ext>
              </a:extLst>
            </p:cNvPr>
            <p:cNvSpPr/>
            <p:nvPr/>
          </p:nvSpPr>
          <p:spPr>
            <a:xfrm>
              <a:off x="5015765" y="2490148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719;p53">
              <a:extLst>
                <a:ext uri="{FF2B5EF4-FFF2-40B4-BE49-F238E27FC236}">
                  <a16:creationId xmlns:a16="http://schemas.microsoft.com/office/drawing/2014/main" id="{68A5B921-4F70-35A2-B69D-AE3FFB1DC00A}"/>
                </a:ext>
              </a:extLst>
            </p:cNvPr>
            <p:cNvSpPr/>
            <p:nvPr/>
          </p:nvSpPr>
          <p:spPr>
            <a:xfrm>
              <a:off x="501576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720;p53">
              <a:extLst>
                <a:ext uri="{FF2B5EF4-FFF2-40B4-BE49-F238E27FC236}">
                  <a16:creationId xmlns:a16="http://schemas.microsoft.com/office/drawing/2014/main" id="{156229D9-15B8-5CD8-B87D-9515180E848F}"/>
                </a:ext>
              </a:extLst>
            </p:cNvPr>
            <p:cNvSpPr/>
            <p:nvPr/>
          </p:nvSpPr>
          <p:spPr>
            <a:xfrm>
              <a:off x="501576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721;p53">
              <a:extLst>
                <a:ext uri="{FF2B5EF4-FFF2-40B4-BE49-F238E27FC236}">
                  <a16:creationId xmlns:a16="http://schemas.microsoft.com/office/drawing/2014/main" id="{ADF9A1E7-9854-F1C8-C602-C905D409E980}"/>
                </a:ext>
              </a:extLst>
            </p:cNvPr>
            <p:cNvSpPr/>
            <p:nvPr/>
          </p:nvSpPr>
          <p:spPr>
            <a:xfrm>
              <a:off x="5015604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722;p53">
              <a:extLst>
                <a:ext uri="{FF2B5EF4-FFF2-40B4-BE49-F238E27FC236}">
                  <a16:creationId xmlns:a16="http://schemas.microsoft.com/office/drawing/2014/main" id="{4A8A00B4-7378-EF7C-3427-8C2A2D2C1D2B}"/>
                </a:ext>
              </a:extLst>
            </p:cNvPr>
            <p:cNvSpPr/>
            <p:nvPr/>
          </p:nvSpPr>
          <p:spPr>
            <a:xfrm>
              <a:off x="5015765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723;p53">
              <a:extLst>
                <a:ext uri="{FF2B5EF4-FFF2-40B4-BE49-F238E27FC236}">
                  <a16:creationId xmlns:a16="http://schemas.microsoft.com/office/drawing/2014/main" id="{24973330-1E06-3788-7CFE-68B5134EBC92}"/>
                </a:ext>
              </a:extLst>
            </p:cNvPr>
            <p:cNvSpPr/>
            <p:nvPr/>
          </p:nvSpPr>
          <p:spPr>
            <a:xfrm>
              <a:off x="5015604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724;p53">
              <a:extLst>
                <a:ext uri="{FF2B5EF4-FFF2-40B4-BE49-F238E27FC236}">
                  <a16:creationId xmlns:a16="http://schemas.microsoft.com/office/drawing/2014/main" id="{A8F0D1C7-62B1-2E7F-03A2-344070D500E3}"/>
                </a:ext>
              </a:extLst>
            </p:cNvPr>
            <p:cNvSpPr/>
            <p:nvPr/>
          </p:nvSpPr>
          <p:spPr>
            <a:xfrm>
              <a:off x="5015765" y="2654182"/>
              <a:ext cx="44586" cy="38219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725;p53">
              <a:extLst>
                <a:ext uri="{FF2B5EF4-FFF2-40B4-BE49-F238E27FC236}">
                  <a16:creationId xmlns:a16="http://schemas.microsoft.com/office/drawing/2014/main" id="{837260AF-D007-B45C-0D13-AD1090B65A44}"/>
                </a:ext>
              </a:extLst>
            </p:cNvPr>
            <p:cNvSpPr/>
            <p:nvPr/>
          </p:nvSpPr>
          <p:spPr>
            <a:xfrm>
              <a:off x="49610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726;p53">
              <a:extLst>
                <a:ext uri="{FF2B5EF4-FFF2-40B4-BE49-F238E27FC236}">
                  <a16:creationId xmlns:a16="http://schemas.microsoft.com/office/drawing/2014/main" id="{A6550C79-692C-B607-2EBD-AC14338B0242}"/>
                </a:ext>
              </a:extLst>
            </p:cNvPr>
            <p:cNvSpPr/>
            <p:nvPr/>
          </p:nvSpPr>
          <p:spPr>
            <a:xfrm>
              <a:off x="490639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727;p53">
              <a:extLst>
                <a:ext uri="{FF2B5EF4-FFF2-40B4-BE49-F238E27FC236}">
                  <a16:creationId xmlns:a16="http://schemas.microsoft.com/office/drawing/2014/main" id="{EE049F93-E012-D5FF-3C0E-7DBFBCAFE3F7}"/>
                </a:ext>
              </a:extLst>
            </p:cNvPr>
            <p:cNvSpPr/>
            <p:nvPr/>
          </p:nvSpPr>
          <p:spPr>
            <a:xfrm>
              <a:off x="4851732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728;p53">
              <a:extLst>
                <a:ext uri="{FF2B5EF4-FFF2-40B4-BE49-F238E27FC236}">
                  <a16:creationId xmlns:a16="http://schemas.microsoft.com/office/drawing/2014/main" id="{D33061A9-4284-83A9-6DCB-ED9F11999A85}"/>
                </a:ext>
              </a:extLst>
            </p:cNvPr>
            <p:cNvSpPr/>
            <p:nvPr/>
          </p:nvSpPr>
          <p:spPr>
            <a:xfrm>
              <a:off x="4797048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729;p53">
              <a:extLst>
                <a:ext uri="{FF2B5EF4-FFF2-40B4-BE49-F238E27FC236}">
                  <a16:creationId xmlns:a16="http://schemas.microsoft.com/office/drawing/2014/main" id="{933A666A-65EA-CD5A-3EAA-9CAD9E4C2254}"/>
                </a:ext>
              </a:extLst>
            </p:cNvPr>
            <p:cNvSpPr/>
            <p:nvPr/>
          </p:nvSpPr>
          <p:spPr>
            <a:xfrm>
              <a:off x="4742382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730;p53">
              <a:extLst>
                <a:ext uri="{FF2B5EF4-FFF2-40B4-BE49-F238E27FC236}">
                  <a16:creationId xmlns:a16="http://schemas.microsoft.com/office/drawing/2014/main" id="{063B44AA-33CD-3255-FC4A-7B40DAD2B01C}"/>
                </a:ext>
              </a:extLst>
            </p:cNvPr>
            <p:cNvSpPr/>
            <p:nvPr/>
          </p:nvSpPr>
          <p:spPr>
            <a:xfrm>
              <a:off x="4687698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731;p53">
              <a:extLst>
                <a:ext uri="{FF2B5EF4-FFF2-40B4-BE49-F238E27FC236}">
                  <a16:creationId xmlns:a16="http://schemas.microsoft.com/office/drawing/2014/main" id="{515D760D-FF7E-C40A-C970-E0A8FEA9373A}"/>
                </a:ext>
              </a:extLst>
            </p:cNvPr>
            <p:cNvSpPr/>
            <p:nvPr/>
          </p:nvSpPr>
          <p:spPr>
            <a:xfrm>
              <a:off x="5179494" y="3364515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732;p53">
              <a:extLst>
                <a:ext uri="{FF2B5EF4-FFF2-40B4-BE49-F238E27FC236}">
                  <a16:creationId xmlns:a16="http://schemas.microsoft.com/office/drawing/2014/main" id="{DC51939D-3621-417D-6C0B-400EDB46A03D}"/>
                </a:ext>
              </a:extLst>
            </p:cNvPr>
            <p:cNvSpPr/>
            <p:nvPr/>
          </p:nvSpPr>
          <p:spPr>
            <a:xfrm>
              <a:off x="5179494" y="3309849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733;p53">
              <a:extLst>
                <a:ext uri="{FF2B5EF4-FFF2-40B4-BE49-F238E27FC236}">
                  <a16:creationId xmlns:a16="http://schemas.microsoft.com/office/drawing/2014/main" id="{A5E1C2F4-F660-E43F-6B2D-83AACD8AAD9E}"/>
                </a:ext>
              </a:extLst>
            </p:cNvPr>
            <p:cNvSpPr/>
            <p:nvPr/>
          </p:nvSpPr>
          <p:spPr>
            <a:xfrm>
              <a:off x="5234160" y="3200643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734;p53">
              <a:extLst>
                <a:ext uri="{FF2B5EF4-FFF2-40B4-BE49-F238E27FC236}">
                  <a16:creationId xmlns:a16="http://schemas.microsoft.com/office/drawing/2014/main" id="{018E0E65-7D89-DDFD-A4AA-BD96C5CAC430}"/>
                </a:ext>
              </a:extLst>
            </p:cNvPr>
            <p:cNvSpPr/>
            <p:nvPr/>
          </p:nvSpPr>
          <p:spPr>
            <a:xfrm>
              <a:off x="5234160" y="3145959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735;p53">
              <a:extLst>
                <a:ext uri="{FF2B5EF4-FFF2-40B4-BE49-F238E27FC236}">
                  <a16:creationId xmlns:a16="http://schemas.microsoft.com/office/drawing/2014/main" id="{25667B76-27B7-BA1F-DB0D-3A74AD669EF0}"/>
                </a:ext>
              </a:extLst>
            </p:cNvPr>
            <p:cNvSpPr/>
            <p:nvPr/>
          </p:nvSpPr>
          <p:spPr>
            <a:xfrm>
              <a:off x="5124954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736;p53">
              <a:extLst>
                <a:ext uri="{FF2B5EF4-FFF2-40B4-BE49-F238E27FC236}">
                  <a16:creationId xmlns:a16="http://schemas.microsoft.com/office/drawing/2014/main" id="{9A224CA1-A2E1-E70D-AF6E-37574E781C3E}"/>
                </a:ext>
              </a:extLst>
            </p:cNvPr>
            <p:cNvSpPr/>
            <p:nvPr/>
          </p:nvSpPr>
          <p:spPr>
            <a:xfrm>
              <a:off x="5124954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737;p53">
              <a:extLst>
                <a:ext uri="{FF2B5EF4-FFF2-40B4-BE49-F238E27FC236}">
                  <a16:creationId xmlns:a16="http://schemas.microsoft.com/office/drawing/2014/main" id="{36CF0998-EE2A-CC2B-FF34-29D2E7DD1129}"/>
                </a:ext>
              </a:extLst>
            </p:cNvPr>
            <p:cNvSpPr/>
            <p:nvPr/>
          </p:nvSpPr>
          <p:spPr>
            <a:xfrm>
              <a:off x="5070288" y="3364515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738;p53">
              <a:extLst>
                <a:ext uri="{FF2B5EF4-FFF2-40B4-BE49-F238E27FC236}">
                  <a16:creationId xmlns:a16="http://schemas.microsoft.com/office/drawing/2014/main" id="{B807DA6F-4AFA-230C-57E5-E3B8BF6EF0E0}"/>
                </a:ext>
              </a:extLst>
            </p:cNvPr>
            <p:cNvSpPr/>
            <p:nvPr/>
          </p:nvSpPr>
          <p:spPr>
            <a:xfrm>
              <a:off x="5070288" y="3309849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739;p53">
              <a:extLst>
                <a:ext uri="{FF2B5EF4-FFF2-40B4-BE49-F238E27FC236}">
                  <a16:creationId xmlns:a16="http://schemas.microsoft.com/office/drawing/2014/main" id="{F5DD9DF3-EA2C-38EA-6524-282F04BF378D}"/>
                </a:ext>
              </a:extLst>
            </p:cNvPr>
            <p:cNvSpPr/>
            <p:nvPr/>
          </p:nvSpPr>
          <p:spPr>
            <a:xfrm>
              <a:off x="5070288" y="3255166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740;p53">
              <a:extLst>
                <a:ext uri="{FF2B5EF4-FFF2-40B4-BE49-F238E27FC236}">
                  <a16:creationId xmlns:a16="http://schemas.microsoft.com/office/drawing/2014/main" id="{B16E08ED-C0CA-C1D2-3B04-BC93E596CD48}"/>
                </a:ext>
              </a:extLst>
            </p:cNvPr>
            <p:cNvSpPr/>
            <p:nvPr/>
          </p:nvSpPr>
          <p:spPr>
            <a:xfrm>
              <a:off x="5015658" y="3364515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741;p53">
              <a:extLst>
                <a:ext uri="{FF2B5EF4-FFF2-40B4-BE49-F238E27FC236}">
                  <a16:creationId xmlns:a16="http://schemas.microsoft.com/office/drawing/2014/main" id="{6ADC6059-D508-66DE-2E1C-7F654E216C1F}"/>
                </a:ext>
              </a:extLst>
            </p:cNvPr>
            <p:cNvSpPr/>
            <p:nvPr/>
          </p:nvSpPr>
          <p:spPr>
            <a:xfrm>
              <a:off x="50156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742;p53">
              <a:extLst>
                <a:ext uri="{FF2B5EF4-FFF2-40B4-BE49-F238E27FC236}">
                  <a16:creationId xmlns:a16="http://schemas.microsoft.com/office/drawing/2014/main" id="{AF1910CB-C5B9-9FDD-C2F1-9B94436C3C66}"/>
                </a:ext>
              </a:extLst>
            </p:cNvPr>
            <p:cNvSpPr/>
            <p:nvPr/>
          </p:nvSpPr>
          <p:spPr>
            <a:xfrm>
              <a:off x="5179494" y="3473865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743;p53">
              <a:extLst>
                <a:ext uri="{FF2B5EF4-FFF2-40B4-BE49-F238E27FC236}">
                  <a16:creationId xmlns:a16="http://schemas.microsoft.com/office/drawing/2014/main" id="{A6ED718B-13C1-4961-B3E3-55C23E886AA2}"/>
                </a:ext>
              </a:extLst>
            </p:cNvPr>
            <p:cNvSpPr/>
            <p:nvPr/>
          </p:nvSpPr>
          <p:spPr>
            <a:xfrm>
              <a:off x="5124954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744;p53">
              <a:extLst>
                <a:ext uri="{FF2B5EF4-FFF2-40B4-BE49-F238E27FC236}">
                  <a16:creationId xmlns:a16="http://schemas.microsoft.com/office/drawing/2014/main" id="{ED8F9EFE-2001-A658-06A9-6D512FE71727}"/>
                </a:ext>
              </a:extLst>
            </p:cNvPr>
            <p:cNvSpPr/>
            <p:nvPr/>
          </p:nvSpPr>
          <p:spPr>
            <a:xfrm>
              <a:off x="5070288" y="3473865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745;p53">
              <a:extLst>
                <a:ext uri="{FF2B5EF4-FFF2-40B4-BE49-F238E27FC236}">
                  <a16:creationId xmlns:a16="http://schemas.microsoft.com/office/drawing/2014/main" id="{1D10F993-3939-371F-76F2-D51E3D07DE5C}"/>
                </a:ext>
              </a:extLst>
            </p:cNvPr>
            <p:cNvSpPr/>
            <p:nvPr/>
          </p:nvSpPr>
          <p:spPr>
            <a:xfrm>
              <a:off x="5015604" y="3473865"/>
              <a:ext cx="44748" cy="38237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746;p53">
              <a:extLst>
                <a:ext uri="{FF2B5EF4-FFF2-40B4-BE49-F238E27FC236}">
                  <a16:creationId xmlns:a16="http://schemas.microsoft.com/office/drawing/2014/main" id="{49932011-A8A0-73FF-6867-2C6D0E73AD58}"/>
                </a:ext>
              </a:extLst>
            </p:cNvPr>
            <p:cNvSpPr/>
            <p:nvPr/>
          </p:nvSpPr>
          <p:spPr>
            <a:xfrm>
              <a:off x="4961081" y="3473865"/>
              <a:ext cx="44586" cy="38237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747;p53">
              <a:extLst>
                <a:ext uri="{FF2B5EF4-FFF2-40B4-BE49-F238E27FC236}">
                  <a16:creationId xmlns:a16="http://schemas.microsoft.com/office/drawing/2014/main" id="{02B826FB-3C3F-2D21-7B0B-263910767237}"/>
                </a:ext>
              </a:extLst>
            </p:cNvPr>
            <p:cNvSpPr/>
            <p:nvPr/>
          </p:nvSpPr>
          <p:spPr>
            <a:xfrm>
              <a:off x="4961081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748;p53">
              <a:extLst>
                <a:ext uri="{FF2B5EF4-FFF2-40B4-BE49-F238E27FC236}">
                  <a16:creationId xmlns:a16="http://schemas.microsoft.com/office/drawing/2014/main" id="{1FCB39E0-1161-1472-17F7-8DA6102E2405}"/>
                </a:ext>
              </a:extLst>
            </p:cNvPr>
            <p:cNvSpPr/>
            <p:nvPr/>
          </p:nvSpPr>
          <p:spPr>
            <a:xfrm>
              <a:off x="4906398" y="341919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749;p53">
              <a:extLst>
                <a:ext uri="{FF2B5EF4-FFF2-40B4-BE49-F238E27FC236}">
                  <a16:creationId xmlns:a16="http://schemas.microsoft.com/office/drawing/2014/main" id="{C0671F7D-1C5A-920E-E891-D6C9C3E18E27}"/>
                </a:ext>
              </a:extLst>
            </p:cNvPr>
            <p:cNvSpPr/>
            <p:nvPr/>
          </p:nvSpPr>
          <p:spPr>
            <a:xfrm>
              <a:off x="4906308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750;p53">
              <a:extLst>
                <a:ext uri="{FF2B5EF4-FFF2-40B4-BE49-F238E27FC236}">
                  <a16:creationId xmlns:a16="http://schemas.microsoft.com/office/drawing/2014/main" id="{FA085E83-A6D8-9849-FF95-DCB7AE2AAA5D}"/>
                </a:ext>
              </a:extLst>
            </p:cNvPr>
            <p:cNvSpPr/>
            <p:nvPr/>
          </p:nvSpPr>
          <p:spPr>
            <a:xfrm>
              <a:off x="4851624" y="3364515"/>
              <a:ext cx="44730" cy="38273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751;p53">
              <a:extLst>
                <a:ext uri="{FF2B5EF4-FFF2-40B4-BE49-F238E27FC236}">
                  <a16:creationId xmlns:a16="http://schemas.microsoft.com/office/drawing/2014/main" id="{778E21E4-8A5D-4461-1651-6F9E7F8D5945}"/>
                </a:ext>
              </a:extLst>
            </p:cNvPr>
            <p:cNvSpPr/>
            <p:nvPr/>
          </p:nvSpPr>
          <p:spPr>
            <a:xfrm>
              <a:off x="4851624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752;p53">
              <a:extLst>
                <a:ext uri="{FF2B5EF4-FFF2-40B4-BE49-F238E27FC236}">
                  <a16:creationId xmlns:a16="http://schemas.microsoft.com/office/drawing/2014/main" id="{AE800C2A-4F4A-73DC-48F0-EA3E3ED101FA}"/>
                </a:ext>
              </a:extLst>
            </p:cNvPr>
            <p:cNvSpPr/>
            <p:nvPr/>
          </p:nvSpPr>
          <p:spPr>
            <a:xfrm>
              <a:off x="4796958" y="3309849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753;p53">
              <a:extLst>
                <a:ext uri="{FF2B5EF4-FFF2-40B4-BE49-F238E27FC236}">
                  <a16:creationId xmlns:a16="http://schemas.microsoft.com/office/drawing/2014/main" id="{9C18571D-9416-2CBA-62F3-932BE40423E2}"/>
                </a:ext>
              </a:extLst>
            </p:cNvPr>
            <p:cNvSpPr/>
            <p:nvPr/>
          </p:nvSpPr>
          <p:spPr>
            <a:xfrm>
              <a:off x="4796958" y="3255166"/>
              <a:ext cx="44730" cy="38381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754;p53">
              <a:extLst>
                <a:ext uri="{FF2B5EF4-FFF2-40B4-BE49-F238E27FC236}">
                  <a16:creationId xmlns:a16="http://schemas.microsoft.com/office/drawing/2014/main" id="{91048BD9-24E6-437A-8524-8CF782A1C34E}"/>
                </a:ext>
              </a:extLst>
            </p:cNvPr>
            <p:cNvSpPr/>
            <p:nvPr/>
          </p:nvSpPr>
          <p:spPr>
            <a:xfrm>
              <a:off x="4906308" y="3255166"/>
              <a:ext cx="44730" cy="38345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755;p53">
              <a:extLst>
                <a:ext uri="{FF2B5EF4-FFF2-40B4-BE49-F238E27FC236}">
                  <a16:creationId xmlns:a16="http://schemas.microsoft.com/office/drawing/2014/main" id="{360A208B-FAEF-552E-899D-B43373BDEAB7}"/>
                </a:ext>
              </a:extLst>
            </p:cNvPr>
            <p:cNvSpPr/>
            <p:nvPr/>
          </p:nvSpPr>
          <p:spPr>
            <a:xfrm>
              <a:off x="4851732" y="32006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756;p53">
              <a:extLst>
                <a:ext uri="{FF2B5EF4-FFF2-40B4-BE49-F238E27FC236}">
                  <a16:creationId xmlns:a16="http://schemas.microsoft.com/office/drawing/2014/main" id="{DAFD228E-179A-6ECD-123B-E99BC872E3C0}"/>
                </a:ext>
              </a:extLst>
            </p:cNvPr>
            <p:cNvSpPr/>
            <p:nvPr/>
          </p:nvSpPr>
          <p:spPr>
            <a:xfrm>
              <a:off x="4797048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757;p53">
              <a:extLst>
                <a:ext uri="{FF2B5EF4-FFF2-40B4-BE49-F238E27FC236}">
                  <a16:creationId xmlns:a16="http://schemas.microsoft.com/office/drawing/2014/main" id="{CEE75DC3-8BE1-0E88-C0B1-3F20B0B82371}"/>
                </a:ext>
              </a:extLst>
            </p:cNvPr>
            <p:cNvSpPr/>
            <p:nvPr/>
          </p:nvSpPr>
          <p:spPr>
            <a:xfrm>
              <a:off x="6108545" y="1998371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758;p53">
              <a:extLst>
                <a:ext uri="{FF2B5EF4-FFF2-40B4-BE49-F238E27FC236}">
                  <a16:creationId xmlns:a16="http://schemas.microsoft.com/office/drawing/2014/main" id="{80A22774-4EB2-9A70-3F9B-98346AC4EE7D}"/>
                </a:ext>
              </a:extLst>
            </p:cNvPr>
            <p:cNvSpPr/>
            <p:nvPr/>
          </p:nvSpPr>
          <p:spPr>
            <a:xfrm>
              <a:off x="6054004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759;p53">
              <a:extLst>
                <a:ext uri="{FF2B5EF4-FFF2-40B4-BE49-F238E27FC236}">
                  <a16:creationId xmlns:a16="http://schemas.microsoft.com/office/drawing/2014/main" id="{674A97F2-D5DB-A50A-7F1F-8E9F3D7A78EC}"/>
                </a:ext>
              </a:extLst>
            </p:cNvPr>
            <p:cNvSpPr/>
            <p:nvPr/>
          </p:nvSpPr>
          <p:spPr>
            <a:xfrm>
              <a:off x="6054004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760;p53">
              <a:extLst>
                <a:ext uri="{FF2B5EF4-FFF2-40B4-BE49-F238E27FC236}">
                  <a16:creationId xmlns:a16="http://schemas.microsoft.com/office/drawing/2014/main" id="{19A5856A-2B82-F508-61AD-33750E7AA653}"/>
                </a:ext>
              </a:extLst>
            </p:cNvPr>
            <p:cNvSpPr/>
            <p:nvPr/>
          </p:nvSpPr>
          <p:spPr>
            <a:xfrm>
              <a:off x="5999339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761;p53">
              <a:extLst>
                <a:ext uri="{FF2B5EF4-FFF2-40B4-BE49-F238E27FC236}">
                  <a16:creationId xmlns:a16="http://schemas.microsoft.com/office/drawing/2014/main" id="{A875F7D7-A6CC-C18B-20A6-CDABDD22211C}"/>
                </a:ext>
              </a:extLst>
            </p:cNvPr>
            <p:cNvSpPr/>
            <p:nvPr/>
          </p:nvSpPr>
          <p:spPr>
            <a:xfrm>
              <a:off x="5999339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762;p53">
              <a:extLst>
                <a:ext uri="{FF2B5EF4-FFF2-40B4-BE49-F238E27FC236}">
                  <a16:creationId xmlns:a16="http://schemas.microsoft.com/office/drawing/2014/main" id="{64373BC8-C4FC-F4ED-A73C-89CC6725652F}"/>
                </a:ext>
              </a:extLst>
            </p:cNvPr>
            <p:cNvSpPr/>
            <p:nvPr/>
          </p:nvSpPr>
          <p:spPr>
            <a:xfrm>
              <a:off x="59446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763;p53">
              <a:extLst>
                <a:ext uri="{FF2B5EF4-FFF2-40B4-BE49-F238E27FC236}">
                  <a16:creationId xmlns:a16="http://schemas.microsoft.com/office/drawing/2014/main" id="{AB56A826-2F1A-7984-2F42-2874D69E13FB}"/>
                </a:ext>
              </a:extLst>
            </p:cNvPr>
            <p:cNvSpPr/>
            <p:nvPr/>
          </p:nvSpPr>
          <p:spPr>
            <a:xfrm>
              <a:off x="5944655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764;p53">
              <a:extLst>
                <a:ext uri="{FF2B5EF4-FFF2-40B4-BE49-F238E27FC236}">
                  <a16:creationId xmlns:a16="http://schemas.microsoft.com/office/drawing/2014/main" id="{B9C5A6FE-B8DB-68A8-78A5-EB2A758C0DB0}"/>
                </a:ext>
              </a:extLst>
            </p:cNvPr>
            <p:cNvSpPr/>
            <p:nvPr/>
          </p:nvSpPr>
          <p:spPr>
            <a:xfrm>
              <a:off x="5889989" y="2053036"/>
              <a:ext cx="44766" cy="38202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765;p53">
              <a:extLst>
                <a:ext uri="{FF2B5EF4-FFF2-40B4-BE49-F238E27FC236}">
                  <a16:creationId xmlns:a16="http://schemas.microsoft.com/office/drawing/2014/main" id="{ED0A1424-3865-000A-EECE-358BF1A3C8FC}"/>
                </a:ext>
              </a:extLst>
            </p:cNvPr>
            <p:cNvSpPr/>
            <p:nvPr/>
          </p:nvSpPr>
          <p:spPr>
            <a:xfrm>
              <a:off x="5889989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766;p53">
              <a:extLst>
                <a:ext uri="{FF2B5EF4-FFF2-40B4-BE49-F238E27FC236}">
                  <a16:creationId xmlns:a16="http://schemas.microsoft.com/office/drawing/2014/main" id="{07D31598-3599-01AD-87C9-5A60408C41BF}"/>
                </a:ext>
              </a:extLst>
            </p:cNvPr>
            <p:cNvSpPr/>
            <p:nvPr/>
          </p:nvSpPr>
          <p:spPr>
            <a:xfrm>
              <a:off x="58354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767;p53">
              <a:extLst>
                <a:ext uri="{FF2B5EF4-FFF2-40B4-BE49-F238E27FC236}">
                  <a16:creationId xmlns:a16="http://schemas.microsoft.com/office/drawing/2014/main" id="{F893766C-A9EC-2C85-F84E-5C1C577EA877}"/>
                </a:ext>
              </a:extLst>
            </p:cNvPr>
            <p:cNvSpPr/>
            <p:nvPr/>
          </p:nvSpPr>
          <p:spPr>
            <a:xfrm>
              <a:off x="5835449" y="2053036"/>
              <a:ext cx="44640" cy="38202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768;p53">
              <a:extLst>
                <a:ext uri="{FF2B5EF4-FFF2-40B4-BE49-F238E27FC236}">
                  <a16:creationId xmlns:a16="http://schemas.microsoft.com/office/drawing/2014/main" id="{B87CDC7C-8C33-E342-5866-8DE132F2C9EF}"/>
                </a:ext>
              </a:extLst>
            </p:cNvPr>
            <p:cNvSpPr/>
            <p:nvPr/>
          </p:nvSpPr>
          <p:spPr>
            <a:xfrm>
              <a:off x="5835449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769;p53">
              <a:extLst>
                <a:ext uri="{FF2B5EF4-FFF2-40B4-BE49-F238E27FC236}">
                  <a16:creationId xmlns:a16="http://schemas.microsoft.com/office/drawing/2014/main" id="{1540F7F7-CB70-B1EA-14D7-953FB0EB7FD3}"/>
                </a:ext>
              </a:extLst>
            </p:cNvPr>
            <p:cNvSpPr/>
            <p:nvPr/>
          </p:nvSpPr>
          <p:spPr>
            <a:xfrm>
              <a:off x="58354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770;p53">
              <a:extLst>
                <a:ext uri="{FF2B5EF4-FFF2-40B4-BE49-F238E27FC236}">
                  <a16:creationId xmlns:a16="http://schemas.microsoft.com/office/drawing/2014/main" id="{F7B5AF67-12A0-6DBC-BF54-4F8E01A82291}"/>
                </a:ext>
              </a:extLst>
            </p:cNvPr>
            <p:cNvSpPr/>
            <p:nvPr/>
          </p:nvSpPr>
          <p:spPr>
            <a:xfrm>
              <a:off x="5780783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771;p53">
              <a:extLst>
                <a:ext uri="{FF2B5EF4-FFF2-40B4-BE49-F238E27FC236}">
                  <a16:creationId xmlns:a16="http://schemas.microsoft.com/office/drawing/2014/main" id="{9390F7AB-E946-8521-0AA7-CFB91FE39F59}"/>
                </a:ext>
              </a:extLst>
            </p:cNvPr>
            <p:cNvSpPr/>
            <p:nvPr/>
          </p:nvSpPr>
          <p:spPr>
            <a:xfrm>
              <a:off x="57807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772;p53">
              <a:extLst>
                <a:ext uri="{FF2B5EF4-FFF2-40B4-BE49-F238E27FC236}">
                  <a16:creationId xmlns:a16="http://schemas.microsoft.com/office/drawing/2014/main" id="{9C3B85F5-2CB6-3A94-8B3B-230E67EF913C}"/>
                </a:ext>
              </a:extLst>
            </p:cNvPr>
            <p:cNvSpPr/>
            <p:nvPr/>
          </p:nvSpPr>
          <p:spPr>
            <a:xfrm>
              <a:off x="578078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773;p53">
              <a:extLst>
                <a:ext uri="{FF2B5EF4-FFF2-40B4-BE49-F238E27FC236}">
                  <a16:creationId xmlns:a16="http://schemas.microsoft.com/office/drawing/2014/main" id="{0C9D4B44-A817-CBE0-A2DB-9DA22C6BEBA1}"/>
                </a:ext>
              </a:extLst>
            </p:cNvPr>
            <p:cNvSpPr/>
            <p:nvPr/>
          </p:nvSpPr>
          <p:spPr>
            <a:xfrm>
              <a:off x="57807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774;p53">
              <a:extLst>
                <a:ext uri="{FF2B5EF4-FFF2-40B4-BE49-F238E27FC236}">
                  <a16:creationId xmlns:a16="http://schemas.microsoft.com/office/drawing/2014/main" id="{49395ACC-0A0B-04D8-ECAF-2885C47F65FA}"/>
                </a:ext>
              </a:extLst>
            </p:cNvPr>
            <p:cNvSpPr/>
            <p:nvPr/>
          </p:nvSpPr>
          <p:spPr>
            <a:xfrm>
              <a:off x="5725955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775;p53">
              <a:extLst>
                <a:ext uri="{FF2B5EF4-FFF2-40B4-BE49-F238E27FC236}">
                  <a16:creationId xmlns:a16="http://schemas.microsoft.com/office/drawing/2014/main" id="{46C18185-EEFB-5450-60D4-ADA83C85F56E}"/>
                </a:ext>
              </a:extLst>
            </p:cNvPr>
            <p:cNvSpPr/>
            <p:nvPr/>
          </p:nvSpPr>
          <p:spPr>
            <a:xfrm>
              <a:off x="5725955" y="2162243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776;p53">
              <a:extLst>
                <a:ext uri="{FF2B5EF4-FFF2-40B4-BE49-F238E27FC236}">
                  <a16:creationId xmlns:a16="http://schemas.microsoft.com/office/drawing/2014/main" id="{1FD801F2-018D-5485-64D2-342FA9BC6F7A}"/>
                </a:ext>
              </a:extLst>
            </p:cNvPr>
            <p:cNvSpPr/>
            <p:nvPr/>
          </p:nvSpPr>
          <p:spPr>
            <a:xfrm>
              <a:off x="5725955" y="2053036"/>
              <a:ext cx="44784" cy="38202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777;p53">
              <a:extLst>
                <a:ext uri="{FF2B5EF4-FFF2-40B4-BE49-F238E27FC236}">
                  <a16:creationId xmlns:a16="http://schemas.microsoft.com/office/drawing/2014/main" id="{5FBE65C1-17EA-7FA7-6AAF-B6930515D11F}"/>
                </a:ext>
              </a:extLst>
            </p:cNvPr>
            <p:cNvSpPr/>
            <p:nvPr/>
          </p:nvSpPr>
          <p:spPr>
            <a:xfrm>
              <a:off x="5725955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778;p53">
              <a:extLst>
                <a:ext uri="{FF2B5EF4-FFF2-40B4-BE49-F238E27FC236}">
                  <a16:creationId xmlns:a16="http://schemas.microsoft.com/office/drawing/2014/main" id="{086A118C-1331-5B10-6E04-9484E6CE3BEB}"/>
                </a:ext>
              </a:extLst>
            </p:cNvPr>
            <p:cNvSpPr/>
            <p:nvPr/>
          </p:nvSpPr>
          <p:spPr>
            <a:xfrm>
              <a:off x="5671433" y="2271592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779;p53">
              <a:extLst>
                <a:ext uri="{FF2B5EF4-FFF2-40B4-BE49-F238E27FC236}">
                  <a16:creationId xmlns:a16="http://schemas.microsoft.com/office/drawing/2014/main" id="{9AAD54F6-61BC-3334-E971-53EE4FAD0D5F}"/>
                </a:ext>
              </a:extLst>
            </p:cNvPr>
            <p:cNvSpPr/>
            <p:nvPr/>
          </p:nvSpPr>
          <p:spPr>
            <a:xfrm>
              <a:off x="5671433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780;p53">
              <a:extLst>
                <a:ext uri="{FF2B5EF4-FFF2-40B4-BE49-F238E27FC236}">
                  <a16:creationId xmlns:a16="http://schemas.microsoft.com/office/drawing/2014/main" id="{C7DEF5BB-4622-71B7-A751-2097E5C56779}"/>
                </a:ext>
              </a:extLst>
            </p:cNvPr>
            <p:cNvSpPr/>
            <p:nvPr/>
          </p:nvSpPr>
          <p:spPr>
            <a:xfrm>
              <a:off x="567143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781;p53">
              <a:extLst>
                <a:ext uri="{FF2B5EF4-FFF2-40B4-BE49-F238E27FC236}">
                  <a16:creationId xmlns:a16="http://schemas.microsoft.com/office/drawing/2014/main" id="{1723227B-908A-2C4B-32A5-C6149C26D0A5}"/>
                </a:ext>
              </a:extLst>
            </p:cNvPr>
            <p:cNvSpPr/>
            <p:nvPr/>
          </p:nvSpPr>
          <p:spPr>
            <a:xfrm>
              <a:off x="5671433" y="2053036"/>
              <a:ext cx="44622" cy="38202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782;p53">
              <a:extLst>
                <a:ext uri="{FF2B5EF4-FFF2-40B4-BE49-F238E27FC236}">
                  <a16:creationId xmlns:a16="http://schemas.microsoft.com/office/drawing/2014/main" id="{C2988DC7-B8FB-2AA4-223F-E65C558D0905}"/>
                </a:ext>
              </a:extLst>
            </p:cNvPr>
            <p:cNvSpPr/>
            <p:nvPr/>
          </p:nvSpPr>
          <p:spPr>
            <a:xfrm>
              <a:off x="567143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783;p53">
              <a:extLst>
                <a:ext uri="{FF2B5EF4-FFF2-40B4-BE49-F238E27FC236}">
                  <a16:creationId xmlns:a16="http://schemas.microsoft.com/office/drawing/2014/main" id="{F8993D79-0ED0-D936-DF1E-A7587680F26D}"/>
                </a:ext>
              </a:extLst>
            </p:cNvPr>
            <p:cNvSpPr/>
            <p:nvPr/>
          </p:nvSpPr>
          <p:spPr>
            <a:xfrm>
              <a:off x="5616749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784;p53">
              <a:extLst>
                <a:ext uri="{FF2B5EF4-FFF2-40B4-BE49-F238E27FC236}">
                  <a16:creationId xmlns:a16="http://schemas.microsoft.com/office/drawing/2014/main" id="{7540BE47-E188-8BE0-E39E-3437A0C0D256}"/>
                </a:ext>
              </a:extLst>
            </p:cNvPr>
            <p:cNvSpPr/>
            <p:nvPr/>
          </p:nvSpPr>
          <p:spPr>
            <a:xfrm>
              <a:off x="5616749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785;p53">
              <a:extLst>
                <a:ext uri="{FF2B5EF4-FFF2-40B4-BE49-F238E27FC236}">
                  <a16:creationId xmlns:a16="http://schemas.microsoft.com/office/drawing/2014/main" id="{E3D8E622-AD14-7070-340D-7E447B491289}"/>
                </a:ext>
              </a:extLst>
            </p:cNvPr>
            <p:cNvSpPr/>
            <p:nvPr/>
          </p:nvSpPr>
          <p:spPr>
            <a:xfrm>
              <a:off x="5562083" y="210755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786;p53">
              <a:extLst>
                <a:ext uri="{FF2B5EF4-FFF2-40B4-BE49-F238E27FC236}">
                  <a16:creationId xmlns:a16="http://schemas.microsoft.com/office/drawing/2014/main" id="{090C4A34-3A3B-50BD-FA8D-29E455D8F771}"/>
                </a:ext>
              </a:extLst>
            </p:cNvPr>
            <p:cNvSpPr/>
            <p:nvPr/>
          </p:nvSpPr>
          <p:spPr>
            <a:xfrm>
              <a:off x="5562083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787;p53">
              <a:extLst>
                <a:ext uri="{FF2B5EF4-FFF2-40B4-BE49-F238E27FC236}">
                  <a16:creationId xmlns:a16="http://schemas.microsoft.com/office/drawing/2014/main" id="{1A09AFCF-E3BC-0625-4675-829AA8175924}"/>
                </a:ext>
              </a:extLst>
            </p:cNvPr>
            <p:cNvSpPr/>
            <p:nvPr/>
          </p:nvSpPr>
          <p:spPr>
            <a:xfrm>
              <a:off x="5562083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788;p53">
              <a:extLst>
                <a:ext uri="{FF2B5EF4-FFF2-40B4-BE49-F238E27FC236}">
                  <a16:creationId xmlns:a16="http://schemas.microsoft.com/office/drawing/2014/main" id="{511A02E0-1AE4-F23C-403F-A3434E5744C4}"/>
                </a:ext>
              </a:extLst>
            </p:cNvPr>
            <p:cNvSpPr/>
            <p:nvPr/>
          </p:nvSpPr>
          <p:spPr>
            <a:xfrm>
              <a:off x="5507399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789;p53">
              <a:extLst>
                <a:ext uri="{FF2B5EF4-FFF2-40B4-BE49-F238E27FC236}">
                  <a16:creationId xmlns:a16="http://schemas.microsoft.com/office/drawing/2014/main" id="{93E5F000-0593-4995-81CE-0872553C3910}"/>
                </a:ext>
              </a:extLst>
            </p:cNvPr>
            <p:cNvSpPr/>
            <p:nvPr/>
          </p:nvSpPr>
          <p:spPr>
            <a:xfrm>
              <a:off x="5507399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790;p53">
              <a:extLst>
                <a:ext uri="{FF2B5EF4-FFF2-40B4-BE49-F238E27FC236}">
                  <a16:creationId xmlns:a16="http://schemas.microsoft.com/office/drawing/2014/main" id="{1D80C255-374C-AD41-A904-32333A2FBD40}"/>
                </a:ext>
              </a:extLst>
            </p:cNvPr>
            <p:cNvSpPr/>
            <p:nvPr/>
          </p:nvSpPr>
          <p:spPr>
            <a:xfrm>
              <a:off x="5452716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791;p53">
              <a:extLst>
                <a:ext uri="{FF2B5EF4-FFF2-40B4-BE49-F238E27FC236}">
                  <a16:creationId xmlns:a16="http://schemas.microsoft.com/office/drawing/2014/main" id="{8F466DA5-7929-E611-6B75-DF9E124A4B30}"/>
                </a:ext>
              </a:extLst>
            </p:cNvPr>
            <p:cNvSpPr/>
            <p:nvPr/>
          </p:nvSpPr>
          <p:spPr>
            <a:xfrm>
              <a:off x="5452716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792;p53">
              <a:extLst>
                <a:ext uri="{FF2B5EF4-FFF2-40B4-BE49-F238E27FC236}">
                  <a16:creationId xmlns:a16="http://schemas.microsoft.com/office/drawing/2014/main" id="{FBFCC6D9-166A-2812-A5BE-CDFC59014431}"/>
                </a:ext>
              </a:extLst>
            </p:cNvPr>
            <p:cNvSpPr/>
            <p:nvPr/>
          </p:nvSpPr>
          <p:spPr>
            <a:xfrm>
              <a:off x="5452716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793;p53">
              <a:extLst>
                <a:ext uri="{FF2B5EF4-FFF2-40B4-BE49-F238E27FC236}">
                  <a16:creationId xmlns:a16="http://schemas.microsoft.com/office/drawing/2014/main" id="{996BEC52-11D6-C5D7-6EF3-4386D4EB624B}"/>
                </a:ext>
              </a:extLst>
            </p:cNvPr>
            <p:cNvSpPr/>
            <p:nvPr/>
          </p:nvSpPr>
          <p:spPr>
            <a:xfrm>
              <a:off x="5452716" y="2216926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794;p53">
              <a:extLst>
                <a:ext uri="{FF2B5EF4-FFF2-40B4-BE49-F238E27FC236}">
                  <a16:creationId xmlns:a16="http://schemas.microsoft.com/office/drawing/2014/main" id="{60477546-4658-F897-D24F-CFFAB02FA939}"/>
                </a:ext>
              </a:extLst>
            </p:cNvPr>
            <p:cNvSpPr/>
            <p:nvPr/>
          </p:nvSpPr>
          <p:spPr>
            <a:xfrm>
              <a:off x="5452716" y="2107559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795;p53">
              <a:extLst>
                <a:ext uri="{FF2B5EF4-FFF2-40B4-BE49-F238E27FC236}">
                  <a16:creationId xmlns:a16="http://schemas.microsoft.com/office/drawing/2014/main" id="{5E1C383D-76A1-F399-E446-36C1B11F5A0E}"/>
                </a:ext>
              </a:extLst>
            </p:cNvPr>
            <p:cNvSpPr/>
            <p:nvPr/>
          </p:nvSpPr>
          <p:spPr>
            <a:xfrm>
              <a:off x="5452716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796;p53">
              <a:extLst>
                <a:ext uri="{FF2B5EF4-FFF2-40B4-BE49-F238E27FC236}">
                  <a16:creationId xmlns:a16="http://schemas.microsoft.com/office/drawing/2014/main" id="{33AD513D-8AAB-2DC6-93AD-38471DD6031A}"/>
                </a:ext>
              </a:extLst>
            </p:cNvPr>
            <p:cNvSpPr/>
            <p:nvPr/>
          </p:nvSpPr>
          <p:spPr>
            <a:xfrm>
              <a:off x="5452716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797;p53">
              <a:extLst>
                <a:ext uri="{FF2B5EF4-FFF2-40B4-BE49-F238E27FC236}">
                  <a16:creationId xmlns:a16="http://schemas.microsoft.com/office/drawing/2014/main" id="{A32785AC-AA6D-1002-AD93-CCD5E0082B5C}"/>
                </a:ext>
              </a:extLst>
            </p:cNvPr>
            <p:cNvSpPr/>
            <p:nvPr/>
          </p:nvSpPr>
          <p:spPr>
            <a:xfrm>
              <a:off x="5398193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798;p53">
              <a:extLst>
                <a:ext uri="{FF2B5EF4-FFF2-40B4-BE49-F238E27FC236}">
                  <a16:creationId xmlns:a16="http://schemas.microsoft.com/office/drawing/2014/main" id="{E557C9D1-3219-6AE0-905A-213C17CA4921}"/>
                </a:ext>
              </a:extLst>
            </p:cNvPr>
            <p:cNvSpPr/>
            <p:nvPr/>
          </p:nvSpPr>
          <p:spPr>
            <a:xfrm>
              <a:off x="5398193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799;p53">
              <a:extLst>
                <a:ext uri="{FF2B5EF4-FFF2-40B4-BE49-F238E27FC236}">
                  <a16:creationId xmlns:a16="http://schemas.microsoft.com/office/drawing/2014/main" id="{CE0C41A3-D3FD-ACFA-4236-D0ACC872A535}"/>
                </a:ext>
              </a:extLst>
            </p:cNvPr>
            <p:cNvSpPr/>
            <p:nvPr/>
          </p:nvSpPr>
          <p:spPr>
            <a:xfrm>
              <a:off x="5398193" y="2326115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800;p53">
              <a:extLst>
                <a:ext uri="{FF2B5EF4-FFF2-40B4-BE49-F238E27FC236}">
                  <a16:creationId xmlns:a16="http://schemas.microsoft.com/office/drawing/2014/main" id="{9415A54B-ECCD-25F4-60CA-674A38C4CCD3}"/>
                </a:ext>
              </a:extLst>
            </p:cNvPr>
            <p:cNvSpPr/>
            <p:nvPr/>
          </p:nvSpPr>
          <p:spPr>
            <a:xfrm>
              <a:off x="5398193" y="2271592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801;p53">
              <a:extLst>
                <a:ext uri="{FF2B5EF4-FFF2-40B4-BE49-F238E27FC236}">
                  <a16:creationId xmlns:a16="http://schemas.microsoft.com/office/drawing/2014/main" id="{4BA1C926-3774-E7AD-1653-2F0E6B120876}"/>
                </a:ext>
              </a:extLst>
            </p:cNvPr>
            <p:cNvSpPr/>
            <p:nvPr/>
          </p:nvSpPr>
          <p:spPr>
            <a:xfrm>
              <a:off x="5398193" y="216224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802;p53">
              <a:extLst>
                <a:ext uri="{FF2B5EF4-FFF2-40B4-BE49-F238E27FC236}">
                  <a16:creationId xmlns:a16="http://schemas.microsoft.com/office/drawing/2014/main" id="{53F79DD8-4B22-D00C-DFC9-BB824D864216}"/>
                </a:ext>
              </a:extLst>
            </p:cNvPr>
            <p:cNvSpPr/>
            <p:nvPr/>
          </p:nvSpPr>
          <p:spPr>
            <a:xfrm>
              <a:off x="5398193" y="2107559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803;p53">
              <a:extLst>
                <a:ext uri="{FF2B5EF4-FFF2-40B4-BE49-F238E27FC236}">
                  <a16:creationId xmlns:a16="http://schemas.microsoft.com/office/drawing/2014/main" id="{1F5B72FC-48FD-3ABE-7EFC-A392CF803494}"/>
                </a:ext>
              </a:extLst>
            </p:cNvPr>
            <p:cNvSpPr/>
            <p:nvPr/>
          </p:nvSpPr>
          <p:spPr>
            <a:xfrm>
              <a:off x="53981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804;p53">
              <a:extLst>
                <a:ext uri="{FF2B5EF4-FFF2-40B4-BE49-F238E27FC236}">
                  <a16:creationId xmlns:a16="http://schemas.microsoft.com/office/drawing/2014/main" id="{0E3A545A-4539-A35A-5B5F-A8351556734C}"/>
                </a:ext>
              </a:extLst>
            </p:cNvPr>
            <p:cNvSpPr/>
            <p:nvPr/>
          </p:nvSpPr>
          <p:spPr>
            <a:xfrm>
              <a:off x="5343527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805;p53">
              <a:extLst>
                <a:ext uri="{FF2B5EF4-FFF2-40B4-BE49-F238E27FC236}">
                  <a16:creationId xmlns:a16="http://schemas.microsoft.com/office/drawing/2014/main" id="{2C3F8306-6335-EB99-4C19-99A234558EBE}"/>
                </a:ext>
              </a:extLst>
            </p:cNvPr>
            <p:cNvSpPr/>
            <p:nvPr/>
          </p:nvSpPr>
          <p:spPr>
            <a:xfrm>
              <a:off x="5343527" y="265418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806;p53">
              <a:extLst>
                <a:ext uri="{FF2B5EF4-FFF2-40B4-BE49-F238E27FC236}">
                  <a16:creationId xmlns:a16="http://schemas.microsoft.com/office/drawing/2014/main" id="{61F0DBDB-6C7C-D6C5-24F3-886B543A9EBD}"/>
                </a:ext>
              </a:extLst>
            </p:cNvPr>
            <p:cNvSpPr/>
            <p:nvPr/>
          </p:nvSpPr>
          <p:spPr>
            <a:xfrm>
              <a:off x="5343527" y="2380799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807;p53">
              <a:extLst>
                <a:ext uri="{FF2B5EF4-FFF2-40B4-BE49-F238E27FC236}">
                  <a16:creationId xmlns:a16="http://schemas.microsoft.com/office/drawing/2014/main" id="{DD2675AF-F825-3DD5-8485-81AA7196975B}"/>
                </a:ext>
              </a:extLst>
            </p:cNvPr>
            <p:cNvSpPr/>
            <p:nvPr/>
          </p:nvSpPr>
          <p:spPr>
            <a:xfrm>
              <a:off x="5343527" y="2326115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808;p53">
              <a:extLst>
                <a:ext uri="{FF2B5EF4-FFF2-40B4-BE49-F238E27FC236}">
                  <a16:creationId xmlns:a16="http://schemas.microsoft.com/office/drawing/2014/main" id="{59104AB4-CD4E-0042-74D3-6375E57AE8AF}"/>
                </a:ext>
              </a:extLst>
            </p:cNvPr>
            <p:cNvSpPr/>
            <p:nvPr/>
          </p:nvSpPr>
          <p:spPr>
            <a:xfrm>
              <a:off x="5343527" y="2271592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809;p53">
              <a:extLst>
                <a:ext uri="{FF2B5EF4-FFF2-40B4-BE49-F238E27FC236}">
                  <a16:creationId xmlns:a16="http://schemas.microsoft.com/office/drawing/2014/main" id="{905092E2-F1C3-D2DF-E933-B6575DFB4923}"/>
                </a:ext>
              </a:extLst>
            </p:cNvPr>
            <p:cNvSpPr/>
            <p:nvPr/>
          </p:nvSpPr>
          <p:spPr>
            <a:xfrm>
              <a:off x="5343527" y="2216926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810;p53">
              <a:extLst>
                <a:ext uri="{FF2B5EF4-FFF2-40B4-BE49-F238E27FC236}">
                  <a16:creationId xmlns:a16="http://schemas.microsoft.com/office/drawing/2014/main" id="{333025BD-7BB4-0F3B-6784-FF4A4990F23E}"/>
                </a:ext>
              </a:extLst>
            </p:cNvPr>
            <p:cNvSpPr/>
            <p:nvPr/>
          </p:nvSpPr>
          <p:spPr>
            <a:xfrm>
              <a:off x="5343527" y="2162243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811;p53">
              <a:extLst>
                <a:ext uri="{FF2B5EF4-FFF2-40B4-BE49-F238E27FC236}">
                  <a16:creationId xmlns:a16="http://schemas.microsoft.com/office/drawing/2014/main" id="{5C3DAF5B-3D4D-1BB9-5EBA-D4BF2A1A80B3}"/>
                </a:ext>
              </a:extLst>
            </p:cNvPr>
            <p:cNvSpPr/>
            <p:nvPr/>
          </p:nvSpPr>
          <p:spPr>
            <a:xfrm>
              <a:off x="5343527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812;p53">
              <a:extLst>
                <a:ext uri="{FF2B5EF4-FFF2-40B4-BE49-F238E27FC236}">
                  <a16:creationId xmlns:a16="http://schemas.microsoft.com/office/drawing/2014/main" id="{19D567F2-0D6C-D8EB-2694-1E6494CECD8E}"/>
                </a:ext>
              </a:extLst>
            </p:cNvPr>
            <p:cNvSpPr/>
            <p:nvPr/>
          </p:nvSpPr>
          <p:spPr>
            <a:xfrm>
              <a:off x="528884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813;p53">
              <a:extLst>
                <a:ext uri="{FF2B5EF4-FFF2-40B4-BE49-F238E27FC236}">
                  <a16:creationId xmlns:a16="http://schemas.microsoft.com/office/drawing/2014/main" id="{EFD1EA21-643C-C1BB-E762-E65AFDEB3F82}"/>
                </a:ext>
              </a:extLst>
            </p:cNvPr>
            <p:cNvSpPr/>
            <p:nvPr/>
          </p:nvSpPr>
          <p:spPr>
            <a:xfrm>
              <a:off x="528884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814;p53">
              <a:extLst>
                <a:ext uri="{FF2B5EF4-FFF2-40B4-BE49-F238E27FC236}">
                  <a16:creationId xmlns:a16="http://schemas.microsoft.com/office/drawing/2014/main" id="{F6A9860D-EFE9-9B4F-4ED0-DA06526099DC}"/>
                </a:ext>
              </a:extLst>
            </p:cNvPr>
            <p:cNvSpPr/>
            <p:nvPr/>
          </p:nvSpPr>
          <p:spPr>
            <a:xfrm>
              <a:off x="5288844" y="2435482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815;p53">
              <a:extLst>
                <a:ext uri="{FF2B5EF4-FFF2-40B4-BE49-F238E27FC236}">
                  <a16:creationId xmlns:a16="http://schemas.microsoft.com/office/drawing/2014/main" id="{3BB768F6-4092-12D7-3B48-E994CFFCBCC7}"/>
                </a:ext>
              </a:extLst>
            </p:cNvPr>
            <p:cNvSpPr/>
            <p:nvPr/>
          </p:nvSpPr>
          <p:spPr>
            <a:xfrm>
              <a:off x="528884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816;p53">
              <a:extLst>
                <a:ext uri="{FF2B5EF4-FFF2-40B4-BE49-F238E27FC236}">
                  <a16:creationId xmlns:a16="http://schemas.microsoft.com/office/drawing/2014/main" id="{803EE617-53B0-2A7A-FB13-2290072D3A0A}"/>
                </a:ext>
              </a:extLst>
            </p:cNvPr>
            <p:cNvSpPr/>
            <p:nvPr/>
          </p:nvSpPr>
          <p:spPr>
            <a:xfrm>
              <a:off x="5234160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817;p53">
              <a:extLst>
                <a:ext uri="{FF2B5EF4-FFF2-40B4-BE49-F238E27FC236}">
                  <a16:creationId xmlns:a16="http://schemas.microsoft.com/office/drawing/2014/main" id="{1A436B6A-EA2C-1618-DF8B-E6870412CAD1}"/>
                </a:ext>
              </a:extLst>
            </p:cNvPr>
            <p:cNvSpPr/>
            <p:nvPr/>
          </p:nvSpPr>
          <p:spPr>
            <a:xfrm>
              <a:off x="5234160" y="2544832"/>
              <a:ext cx="44891" cy="38327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818;p53">
              <a:extLst>
                <a:ext uri="{FF2B5EF4-FFF2-40B4-BE49-F238E27FC236}">
                  <a16:creationId xmlns:a16="http://schemas.microsoft.com/office/drawing/2014/main" id="{3B682ADB-251F-545E-6A24-812EB5831D78}"/>
                </a:ext>
              </a:extLst>
            </p:cNvPr>
            <p:cNvSpPr/>
            <p:nvPr/>
          </p:nvSpPr>
          <p:spPr>
            <a:xfrm>
              <a:off x="5234160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819;p53">
              <a:extLst>
                <a:ext uri="{FF2B5EF4-FFF2-40B4-BE49-F238E27FC236}">
                  <a16:creationId xmlns:a16="http://schemas.microsoft.com/office/drawing/2014/main" id="{3E3A4860-5FB6-EF1A-9A90-85D9D1022FC3}"/>
                </a:ext>
              </a:extLst>
            </p:cNvPr>
            <p:cNvSpPr/>
            <p:nvPr/>
          </p:nvSpPr>
          <p:spPr>
            <a:xfrm>
              <a:off x="5234160" y="2435482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820;p53">
              <a:extLst>
                <a:ext uri="{FF2B5EF4-FFF2-40B4-BE49-F238E27FC236}">
                  <a16:creationId xmlns:a16="http://schemas.microsoft.com/office/drawing/2014/main" id="{E505BF2A-78BF-8544-CD5D-15C36A2C135F}"/>
                </a:ext>
              </a:extLst>
            </p:cNvPr>
            <p:cNvSpPr/>
            <p:nvPr/>
          </p:nvSpPr>
          <p:spPr>
            <a:xfrm>
              <a:off x="5234160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821;p53">
              <a:extLst>
                <a:ext uri="{FF2B5EF4-FFF2-40B4-BE49-F238E27FC236}">
                  <a16:creationId xmlns:a16="http://schemas.microsoft.com/office/drawing/2014/main" id="{2DD922D8-2C71-C977-A096-B2AB25A26B93}"/>
                </a:ext>
              </a:extLst>
            </p:cNvPr>
            <p:cNvSpPr/>
            <p:nvPr/>
          </p:nvSpPr>
          <p:spPr>
            <a:xfrm>
              <a:off x="5179494" y="249014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822;p53">
              <a:extLst>
                <a:ext uri="{FF2B5EF4-FFF2-40B4-BE49-F238E27FC236}">
                  <a16:creationId xmlns:a16="http://schemas.microsoft.com/office/drawing/2014/main" id="{E9FCA049-39DC-308A-F600-78B69CF41B6E}"/>
                </a:ext>
              </a:extLst>
            </p:cNvPr>
            <p:cNvSpPr/>
            <p:nvPr/>
          </p:nvSpPr>
          <p:spPr>
            <a:xfrm>
              <a:off x="5179494" y="1889003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823;p53">
              <a:extLst>
                <a:ext uri="{FF2B5EF4-FFF2-40B4-BE49-F238E27FC236}">
                  <a16:creationId xmlns:a16="http://schemas.microsoft.com/office/drawing/2014/main" id="{7AFC9137-BF76-24FB-6A40-146A7B20081B}"/>
                </a:ext>
              </a:extLst>
            </p:cNvPr>
            <p:cNvSpPr/>
            <p:nvPr/>
          </p:nvSpPr>
          <p:spPr>
            <a:xfrm>
              <a:off x="5124954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824;p53">
              <a:extLst>
                <a:ext uri="{FF2B5EF4-FFF2-40B4-BE49-F238E27FC236}">
                  <a16:creationId xmlns:a16="http://schemas.microsoft.com/office/drawing/2014/main" id="{1ED2DB77-247E-D7A2-209E-48B8A1A35A0C}"/>
                </a:ext>
              </a:extLst>
            </p:cNvPr>
            <p:cNvSpPr/>
            <p:nvPr/>
          </p:nvSpPr>
          <p:spPr>
            <a:xfrm>
              <a:off x="5124954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825;p53">
              <a:extLst>
                <a:ext uri="{FF2B5EF4-FFF2-40B4-BE49-F238E27FC236}">
                  <a16:creationId xmlns:a16="http://schemas.microsoft.com/office/drawing/2014/main" id="{EADEFAAF-3AE4-2850-C02E-78559D3FA1E1}"/>
                </a:ext>
              </a:extLst>
            </p:cNvPr>
            <p:cNvSpPr/>
            <p:nvPr/>
          </p:nvSpPr>
          <p:spPr>
            <a:xfrm>
              <a:off x="5124954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826;p53">
              <a:extLst>
                <a:ext uri="{FF2B5EF4-FFF2-40B4-BE49-F238E27FC236}">
                  <a16:creationId xmlns:a16="http://schemas.microsoft.com/office/drawing/2014/main" id="{1ADD32E6-807D-8089-448D-CB9718988C96}"/>
                </a:ext>
              </a:extLst>
            </p:cNvPr>
            <p:cNvSpPr/>
            <p:nvPr/>
          </p:nvSpPr>
          <p:spPr>
            <a:xfrm>
              <a:off x="5124954" y="249014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827;p53">
              <a:extLst>
                <a:ext uri="{FF2B5EF4-FFF2-40B4-BE49-F238E27FC236}">
                  <a16:creationId xmlns:a16="http://schemas.microsoft.com/office/drawing/2014/main" id="{EE0C6AE8-37FD-1B79-E2A3-C9F919E06EA4}"/>
                </a:ext>
              </a:extLst>
            </p:cNvPr>
            <p:cNvSpPr/>
            <p:nvPr/>
          </p:nvSpPr>
          <p:spPr>
            <a:xfrm>
              <a:off x="5124954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828;p53">
              <a:extLst>
                <a:ext uri="{FF2B5EF4-FFF2-40B4-BE49-F238E27FC236}">
                  <a16:creationId xmlns:a16="http://schemas.microsoft.com/office/drawing/2014/main" id="{543FDED3-AA39-2594-68F9-9B353A30C7E9}"/>
                </a:ext>
              </a:extLst>
            </p:cNvPr>
            <p:cNvSpPr/>
            <p:nvPr/>
          </p:nvSpPr>
          <p:spPr>
            <a:xfrm>
              <a:off x="5070288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829;p53">
              <a:extLst>
                <a:ext uri="{FF2B5EF4-FFF2-40B4-BE49-F238E27FC236}">
                  <a16:creationId xmlns:a16="http://schemas.microsoft.com/office/drawing/2014/main" id="{8F4AD942-CC92-B57F-E2E1-ACC15431A91F}"/>
                </a:ext>
              </a:extLst>
            </p:cNvPr>
            <p:cNvSpPr/>
            <p:nvPr/>
          </p:nvSpPr>
          <p:spPr>
            <a:xfrm>
              <a:off x="5070288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830;p53">
              <a:extLst>
                <a:ext uri="{FF2B5EF4-FFF2-40B4-BE49-F238E27FC236}">
                  <a16:creationId xmlns:a16="http://schemas.microsoft.com/office/drawing/2014/main" id="{5A0B99D5-51A4-18FF-1764-EEB4E599A3C9}"/>
                </a:ext>
              </a:extLst>
            </p:cNvPr>
            <p:cNvSpPr/>
            <p:nvPr/>
          </p:nvSpPr>
          <p:spPr>
            <a:xfrm>
              <a:off x="5070288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831;p53">
              <a:extLst>
                <a:ext uri="{FF2B5EF4-FFF2-40B4-BE49-F238E27FC236}">
                  <a16:creationId xmlns:a16="http://schemas.microsoft.com/office/drawing/2014/main" id="{04577EF7-B987-1EB9-B92A-BA0335C1C27C}"/>
                </a:ext>
              </a:extLst>
            </p:cNvPr>
            <p:cNvSpPr/>
            <p:nvPr/>
          </p:nvSpPr>
          <p:spPr>
            <a:xfrm>
              <a:off x="5070288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832;p53">
              <a:extLst>
                <a:ext uri="{FF2B5EF4-FFF2-40B4-BE49-F238E27FC236}">
                  <a16:creationId xmlns:a16="http://schemas.microsoft.com/office/drawing/2014/main" id="{1AD778CD-7F6F-1C79-A2D0-632D71098024}"/>
                </a:ext>
              </a:extLst>
            </p:cNvPr>
            <p:cNvSpPr/>
            <p:nvPr/>
          </p:nvSpPr>
          <p:spPr>
            <a:xfrm>
              <a:off x="5070288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833;p53">
              <a:extLst>
                <a:ext uri="{FF2B5EF4-FFF2-40B4-BE49-F238E27FC236}">
                  <a16:creationId xmlns:a16="http://schemas.microsoft.com/office/drawing/2014/main" id="{54B28984-5996-C62A-B3BD-1F8D81043FFE}"/>
                </a:ext>
              </a:extLst>
            </p:cNvPr>
            <p:cNvSpPr/>
            <p:nvPr/>
          </p:nvSpPr>
          <p:spPr>
            <a:xfrm>
              <a:off x="5070288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834;p53">
              <a:extLst>
                <a:ext uri="{FF2B5EF4-FFF2-40B4-BE49-F238E27FC236}">
                  <a16:creationId xmlns:a16="http://schemas.microsoft.com/office/drawing/2014/main" id="{AC51CC9A-35FD-EB82-7B80-C6DBE1190E65}"/>
                </a:ext>
              </a:extLst>
            </p:cNvPr>
            <p:cNvSpPr/>
            <p:nvPr/>
          </p:nvSpPr>
          <p:spPr>
            <a:xfrm>
              <a:off x="507028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835;p53">
              <a:extLst>
                <a:ext uri="{FF2B5EF4-FFF2-40B4-BE49-F238E27FC236}">
                  <a16:creationId xmlns:a16="http://schemas.microsoft.com/office/drawing/2014/main" id="{56C219A0-6FF2-5E18-1EC0-60700D5AD619}"/>
                </a:ext>
              </a:extLst>
            </p:cNvPr>
            <p:cNvSpPr/>
            <p:nvPr/>
          </p:nvSpPr>
          <p:spPr>
            <a:xfrm>
              <a:off x="5015765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836;p53">
              <a:extLst>
                <a:ext uri="{FF2B5EF4-FFF2-40B4-BE49-F238E27FC236}">
                  <a16:creationId xmlns:a16="http://schemas.microsoft.com/office/drawing/2014/main" id="{9E5C6481-74DA-2125-CCCD-491ADCAEF73B}"/>
                </a:ext>
              </a:extLst>
            </p:cNvPr>
            <p:cNvSpPr/>
            <p:nvPr/>
          </p:nvSpPr>
          <p:spPr>
            <a:xfrm>
              <a:off x="5015765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837;p53">
              <a:extLst>
                <a:ext uri="{FF2B5EF4-FFF2-40B4-BE49-F238E27FC236}">
                  <a16:creationId xmlns:a16="http://schemas.microsoft.com/office/drawing/2014/main" id="{88D0D5E2-6357-04A6-ED67-5EBE4F3B80B7}"/>
                </a:ext>
              </a:extLst>
            </p:cNvPr>
            <p:cNvSpPr/>
            <p:nvPr/>
          </p:nvSpPr>
          <p:spPr>
            <a:xfrm>
              <a:off x="501565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838;p53">
              <a:extLst>
                <a:ext uri="{FF2B5EF4-FFF2-40B4-BE49-F238E27FC236}">
                  <a16:creationId xmlns:a16="http://schemas.microsoft.com/office/drawing/2014/main" id="{856A2F02-E1DF-4C9A-0545-53970EB6DE7E}"/>
                </a:ext>
              </a:extLst>
            </p:cNvPr>
            <p:cNvSpPr/>
            <p:nvPr/>
          </p:nvSpPr>
          <p:spPr>
            <a:xfrm>
              <a:off x="4961081" y="3145959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839;p53">
              <a:extLst>
                <a:ext uri="{FF2B5EF4-FFF2-40B4-BE49-F238E27FC236}">
                  <a16:creationId xmlns:a16="http://schemas.microsoft.com/office/drawing/2014/main" id="{6028822D-BC1F-B093-19CD-344D9123C617}"/>
                </a:ext>
              </a:extLst>
            </p:cNvPr>
            <p:cNvSpPr/>
            <p:nvPr/>
          </p:nvSpPr>
          <p:spPr>
            <a:xfrm>
              <a:off x="4961081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840;p53">
              <a:extLst>
                <a:ext uri="{FF2B5EF4-FFF2-40B4-BE49-F238E27FC236}">
                  <a16:creationId xmlns:a16="http://schemas.microsoft.com/office/drawing/2014/main" id="{966B277D-9CA7-3FB5-5F48-57A9F547215C}"/>
                </a:ext>
              </a:extLst>
            </p:cNvPr>
            <p:cNvSpPr/>
            <p:nvPr/>
          </p:nvSpPr>
          <p:spPr>
            <a:xfrm>
              <a:off x="4961081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841;p53">
              <a:extLst>
                <a:ext uri="{FF2B5EF4-FFF2-40B4-BE49-F238E27FC236}">
                  <a16:creationId xmlns:a16="http://schemas.microsoft.com/office/drawing/2014/main" id="{D3CAFF06-7DBC-1899-D0A4-2419952896A4}"/>
                </a:ext>
              </a:extLst>
            </p:cNvPr>
            <p:cNvSpPr/>
            <p:nvPr/>
          </p:nvSpPr>
          <p:spPr>
            <a:xfrm>
              <a:off x="4961081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842;p53">
              <a:extLst>
                <a:ext uri="{FF2B5EF4-FFF2-40B4-BE49-F238E27FC236}">
                  <a16:creationId xmlns:a16="http://schemas.microsoft.com/office/drawing/2014/main" id="{001F756D-8F01-9A40-27AB-FCF2A2B8F635}"/>
                </a:ext>
              </a:extLst>
            </p:cNvPr>
            <p:cNvSpPr/>
            <p:nvPr/>
          </p:nvSpPr>
          <p:spPr>
            <a:xfrm>
              <a:off x="4961081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843;p53">
              <a:extLst>
                <a:ext uri="{FF2B5EF4-FFF2-40B4-BE49-F238E27FC236}">
                  <a16:creationId xmlns:a16="http://schemas.microsoft.com/office/drawing/2014/main" id="{7B6D9A57-93E1-317A-28AF-8FC8DF4EF4D5}"/>
                </a:ext>
              </a:extLst>
            </p:cNvPr>
            <p:cNvSpPr/>
            <p:nvPr/>
          </p:nvSpPr>
          <p:spPr>
            <a:xfrm>
              <a:off x="4960974" y="1779815"/>
              <a:ext cx="44748" cy="38327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844;p53">
              <a:extLst>
                <a:ext uri="{FF2B5EF4-FFF2-40B4-BE49-F238E27FC236}">
                  <a16:creationId xmlns:a16="http://schemas.microsoft.com/office/drawing/2014/main" id="{5CC66046-AD67-D634-E0A3-4C4E083CCB20}"/>
                </a:ext>
              </a:extLst>
            </p:cNvPr>
            <p:cNvSpPr/>
            <p:nvPr/>
          </p:nvSpPr>
          <p:spPr>
            <a:xfrm>
              <a:off x="4906398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845;p53">
              <a:extLst>
                <a:ext uri="{FF2B5EF4-FFF2-40B4-BE49-F238E27FC236}">
                  <a16:creationId xmlns:a16="http://schemas.microsoft.com/office/drawing/2014/main" id="{451A2268-B757-42FC-CECF-E45CE71A036E}"/>
                </a:ext>
              </a:extLst>
            </p:cNvPr>
            <p:cNvSpPr/>
            <p:nvPr/>
          </p:nvSpPr>
          <p:spPr>
            <a:xfrm>
              <a:off x="490639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846;p53">
              <a:extLst>
                <a:ext uri="{FF2B5EF4-FFF2-40B4-BE49-F238E27FC236}">
                  <a16:creationId xmlns:a16="http://schemas.microsoft.com/office/drawing/2014/main" id="{FACA619B-E451-32FC-B458-0E23DF1451B1}"/>
                </a:ext>
              </a:extLst>
            </p:cNvPr>
            <p:cNvSpPr/>
            <p:nvPr/>
          </p:nvSpPr>
          <p:spPr>
            <a:xfrm>
              <a:off x="4906398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847;p53">
              <a:extLst>
                <a:ext uri="{FF2B5EF4-FFF2-40B4-BE49-F238E27FC236}">
                  <a16:creationId xmlns:a16="http://schemas.microsoft.com/office/drawing/2014/main" id="{5AA6530C-6763-BF74-4B23-034850846A36}"/>
                </a:ext>
              </a:extLst>
            </p:cNvPr>
            <p:cNvSpPr/>
            <p:nvPr/>
          </p:nvSpPr>
          <p:spPr>
            <a:xfrm>
              <a:off x="4906398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848;p53">
              <a:extLst>
                <a:ext uri="{FF2B5EF4-FFF2-40B4-BE49-F238E27FC236}">
                  <a16:creationId xmlns:a16="http://schemas.microsoft.com/office/drawing/2014/main" id="{1632DFFD-22CC-BDB3-B0A5-6432AF7AC604}"/>
                </a:ext>
              </a:extLst>
            </p:cNvPr>
            <p:cNvSpPr/>
            <p:nvPr/>
          </p:nvSpPr>
          <p:spPr>
            <a:xfrm>
              <a:off x="4906398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849;p53">
              <a:extLst>
                <a:ext uri="{FF2B5EF4-FFF2-40B4-BE49-F238E27FC236}">
                  <a16:creationId xmlns:a16="http://schemas.microsoft.com/office/drawing/2014/main" id="{6F94A694-6639-D3D8-4C82-C69D4DC1C992}"/>
                </a:ext>
              </a:extLst>
            </p:cNvPr>
            <p:cNvSpPr/>
            <p:nvPr/>
          </p:nvSpPr>
          <p:spPr>
            <a:xfrm>
              <a:off x="4906308" y="1779815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850;p53">
              <a:extLst>
                <a:ext uri="{FF2B5EF4-FFF2-40B4-BE49-F238E27FC236}">
                  <a16:creationId xmlns:a16="http://schemas.microsoft.com/office/drawing/2014/main" id="{79E9296A-027B-2F5E-C338-07A16ADC0246}"/>
                </a:ext>
              </a:extLst>
            </p:cNvPr>
            <p:cNvSpPr/>
            <p:nvPr/>
          </p:nvSpPr>
          <p:spPr>
            <a:xfrm>
              <a:off x="4851732" y="3091294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851;p53">
              <a:extLst>
                <a:ext uri="{FF2B5EF4-FFF2-40B4-BE49-F238E27FC236}">
                  <a16:creationId xmlns:a16="http://schemas.microsoft.com/office/drawing/2014/main" id="{925ACB09-92F0-736F-EAB4-DB3BBC313A52}"/>
                </a:ext>
              </a:extLst>
            </p:cNvPr>
            <p:cNvSpPr/>
            <p:nvPr/>
          </p:nvSpPr>
          <p:spPr>
            <a:xfrm>
              <a:off x="4851732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852;p53">
              <a:extLst>
                <a:ext uri="{FF2B5EF4-FFF2-40B4-BE49-F238E27FC236}">
                  <a16:creationId xmlns:a16="http://schemas.microsoft.com/office/drawing/2014/main" id="{300C5C11-A4FD-EEF2-9A48-F20EA54DEAEA}"/>
                </a:ext>
              </a:extLst>
            </p:cNvPr>
            <p:cNvSpPr/>
            <p:nvPr/>
          </p:nvSpPr>
          <p:spPr>
            <a:xfrm>
              <a:off x="4851624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853;p53">
              <a:extLst>
                <a:ext uri="{FF2B5EF4-FFF2-40B4-BE49-F238E27FC236}">
                  <a16:creationId xmlns:a16="http://schemas.microsoft.com/office/drawing/2014/main" id="{A37F646F-3AE8-AF57-A4A5-0D53496EC5A7}"/>
                </a:ext>
              </a:extLst>
            </p:cNvPr>
            <p:cNvSpPr/>
            <p:nvPr/>
          </p:nvSpPr>
          <p:spPr>
            <a:xfrm>
              <a:off x="4797048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854;p53">
              <a:extLst>
                <a:ext uri="{FF2B5EF4-FFF2-40B4-BE49-F238E27FC236}">
                  <a16:creationId xmlns:a16="http://schemas.microsoft.com/office/drawing/2014/main" id="{E7603ECF-82D1-AEC5-E3C1-ED53B2E42A13}"/>
                </a:ext>
              </a:extLst>
            </p:cNvPr>
            <p:cNvSpPr/>
            <p:nvPr/>
          </p:nvSpPr>
          <p:spPr>
            <a:xfrm>
              <a:off x="4797048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855;p53">
              <a:extLst>
                <a:ext uri="{FF2B5EF4-FFF2-40B4-BE49-F238E27FC236}">
                  <a16:creationId xmlns:a16="http://schemas.microsoft.com/office/drawing/2014/main" id="{DA63F112-D5F4-CD99-BA58-EB5A9F2B735B}"/>
                </a:ext>
              </a:extLst>
            </p:cNvPr>
            <p:cNvSpPr/>
            <p:nvPr/>
          </p:nvSpPr>
          <p:spPr>
            <a:xfrm>
              <a:off x="4796958" y="1779815"/>
              <a:ext cx="44730" cy="3825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856;p53">
              <a:extLst>
                <a:ext uri="{FF2B5EF4-FFF2-40B4-BE49-F238E27FC236}">
                  <a16:creationId xmlns:a16="http://schemas.microsoft.com/office/drawing/2014/main" id="{CA6FF3EA-E784-9753-6969-FD5ED94EFC65}"/>
                </a:ext>
              </a:extLst>
            </p:cNvPr>
            <p:cNvSpPr/>
            <p:nvPr/>
          </p:nvSpPr>
          <p:spPr>
            <a:xfrm>
              <a:off x="4742382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857;p53">
              <a:extLst>
                <a:ext uri="{FF2B5EF4-FFF2-40B4-BE49-F238E27FC236}">
                  <a16:creationId xmlns:a16="http://schemas.microsoft.com/office/drawing/2014/main" id="{2144D677-2F29-807F-3F34-6292E37EE03D}"/>
                </a:ext>
              </a:extLst>
            </p:cNvPr>
            <p:cNvSpPr/>
            <p:nvPr/>
          </p:nvSpPr>
          <p:spPr>
            <a:xfrm>
              <a:off x="4742382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858;p53">
              <a:extLst>
                <a:ext uri="{FF2B5EF4-FFF2-40B4-BE49-F238E27FC236}">
                  <a16:creationId xmlns:a16="http://schemas.microsoft.com/office/drawing/2014/main" id="{E1A85254-B779-9C3C-5936-B5B9107807B1}"/>
                </a:ext>
              </a:extLst>
            </p:cNvPr>
            <p:cNvSpPr/>
            <p:nvPr/>
          </p:nvSpPr>
          <p:spPr>
            <a:xfrm>
              <a:off x="4742382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859;p53">
              <a:extLst>
                <a:ext uri="{FF2B5EF4-FFF2-40B4-BE49-F238E27FC236}">
                  <a16:creationId xmlns:a16="http://schemas.microsoft.com/office/drawing/2014/main" id="{1E4F0718-6FEB-7426-FD0B-1801FF434E9E}"/>
                </a:ext>
              </a:extLst>
            </p:cNvPr>
            <p:cNvSpPr/>
            <p:nvPr/>
          </p:nvSpPr>
          <p:spPr>
            <a:xfrm>
              <a:off x="4742382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860;p53">
              <a:extLst>
                <a:ext uri="{FF2B5EF4-FFF2-40B4-BE49-F238E27FC236}">
                  <a16:creationId xmlns:a16="http://schemas.microsoft.com/office/drawing/2014/main" id="{FD58C996-3B7B-9705-F7C1-9AD69C2DFE9D}"/>
                </a:ext>
              </a:extLst>
            </p:cNvPr>
            <p:cNvSpPr/>
            <p:nvPr/>
          </p:nvSpPr>
          <p:spPr>
            <a:xfrm>
              <a:off x="4687698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861;p53">
              <a:extLst>
                <a:ext uri="{FF2B5EF4-FFF2-40B4-BE49-F238E27FC236}">
                  <a16:creationId xmlns:a16="http://schemas.microsoft.com/office/drawing/2014/main" id="{8023CC81-A63B-66BE-5A73-3E172773D144}"/>
                </a:ext>
              </a:extLst>
            </p:cNvPr>
            <p:cNvSpPr/>
            <p:nvPr/>
          </p:nvSpPr>
          <p:spPr>
            <a:xfrm>
              <a:off x="4687698" y="1834337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862;p53">
              <a:extLst>
                <a:ext uri="{FF2B5EF4-FFF2-40B4-BE49-F238E27FC236}">
                  <a16:creationId xmlns:a16="http://schemas.microsoft.com/office/drawing/2014/main" id="{19D9A48E-D8A9-C22F-6E2F-13ADBA89C7F3}"/>
                </a:ext>
              </a:extLst>
            </p:cNvPr>
            <p:cNvSpPr/>
            <p:nvPr/>
          </p:nvSpPr>
          <p:spPr>
            <a:xfrm>
              <a:off x="4633032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863;p53">
              <a:extLst>
                <a:ext uri="{FF2B5EF4-FFF2-40B4-BE49-F238E27FC236}">
                  <a16:creationId xmlns:a16="http://schemas.microsoft.com/office/drawing/2014/main" id="{875292FD-772E-705B-6293-3E1B29CE09DB}"/>
                </a:ext>
              </a:extLst>
            </p:cNvPr>
            <p:cNvSpPr/>
            <p:nvPr/>
          </p:nvSpPr>
          <p:spPr>
            <a:xfrm>
              <a:off x="4633032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864;p53">
              <a:extLst>
                <a:ext uri="{FF2B5EF4-FFF2-40B4-BE49-F238E27FC236}">
                  <a16:creationId xmlns:a16="http://schemas.microsoft.com/office/drawing/2014/main" id="{21B1B116-ABBA-8710-2412-8846A76B1C55}"/>
                </a:ext>
              </a:extLst>
            </p:cNvPr>
            <p:cNvSpPr/>
            <p:nvPr/>
          </p:nvSpPr>
          <p:spPr>
            <a:xfrm>
              <a:off x="4633032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865;p53">
              <a:extLst>
                <a:ext uri="{FF2B5EF4-FFF2-40B4-BE49-F238E27FC236}">
                  <a16:creationId xmlns:a16="http://schemas.microsoft.com/office/drawing/2014/main" id="{E4BA3B7F-F3C9-665E-3E73-3266362BEE18}"/>
                </a:ext>
              </a:extLst>
            </p:cNvPr>
            <p:cNvSpPr/>
            <p:nvPr/>
          </p:nvSpPr>
          <p:spPr>
            <a:xfrm>
              <a:off x="4578349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866;p53">
              <a:extLst>
                <a:ext uri="{FF2B5EF4-FFF2-40B4-BE49-F238E27FC236}">
                  <a16:creationId xmlns:a16="http://schemas.microsoft.com/office/drawing/2014/main" id="{80211980-D073-E579-8EC4-D3530F857FE9}"/>
                </a:ext>
              </a:extLst>
            </p:cNvPr>
            <p:cNvSpPr/>
            <p:nvPr/>
          </p:nvSpPr>
          <p:spPr>
            <a:xfrm>
              <a:off x="4578349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867;p53">
              <a:extLst>
                <a:ext uri="{FF2B5EF4-FFF2-40B4-BE49-F238E27FC236}">
                  <a16:creationId xmlns:a16="http://schemas.microsoft.com/office/drawing/2014/main" id="{C70E42D7-3960-8E62-B02D-D05F1CA91879}"/>
                </a:ext>
              </a:extLst>
            </p:cNvPr>
            <p:cNvSpPr/>
            <p:nvPr/>
          </p:nvSpPr>
          <p:spPr>
            <a:xfrm>
              <a:off x="4578349" y="1889003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868;p53">
              <a:extLst>
                <a:ext uri="{FF2B5EF4-FFF2-40B4-BE49-F238E27FC236}">
                  <a16:creationId xmlns:a16="http://schemas.microsoft.com/office/drawing/2014/main" id="{F68D06B5-134B-60AB-2782-EC714FABFA98}"/>
                </a:ext>
              </a:extLst>
            </p:cNvPr>
            <p:cNvSpPr/>
            <p:nvPr/>
          </p:nvSpPr>
          <p:spPr>
            <a:xfrm>
              <a:off x="4523683" y="3145959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869;p53">
              <a:extLst>
                <a:ext uri="{FF2B5EF4-FFF2-40B4-BE49-F238E27FC236}">
                  <a16:creationId xmlns:a16="http://schemas.microsoft.com/office/drawing/2014/main" id="{B3D7637F-3F39-A077-BD79-E4BEB2E7DC63}"/>
                </a:ext>
              </a:extLst>
            </p:cNvPr>
            <p:cNvSpPr/>
            <p:nvPr/>
          </p:nvSpPr>
          <p:spPr>
            <a:xfrm>
              <a:off x="4523683" y="3091294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870;p53">
              <a:extLst>
                <a:ext uri="{FF2B5EF4-FFF2-40B4-BE49-F238E27FC236}">
                  <a16:creationId xmlns:a16="http://schemas.microsoft.com/office/drawing/2014/main" id="{AF7F8D7E-1BC3-D570-57A4-1447965F98D3}"/>
                </a:ext>
              </a:extLst>
            </p:cNvPr>
            <p:cNvSpPr/>
            <p:nvPr/>
          </p:nvSpPr>
          <p:spPr>
            <a:xfrm>
              <a:off x="4523683" y="3036610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871;p53">
              <a:extLst>
                <a:ext uri="{FF2B5EF4-FFF2-40B4-BE49-F238E27FC236}">
                  <a16:creationId xmlns:a16="http://schemas.microsoft.com/office/drawing/2014/main" id="{DCF849E0-2769-A1DD-B14C-F4712DD56DE6}"/>
                </a:ext>
              </a:extLst>
            </p:cNvPr>
            <p:cNvSpPr/>
            <p:nvPr/>
          </p:nvSpPr>
          <p:spPr>
            <a:xfrm>
              <a:off x="4523683" y="2982087"/>
              <a:ext cx="44766" cy="38219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872;p53">
              <a:extLst>
                <a:ext uri="{FF2B5EF4-FFF2-40B4-BE49-F238E27FC236}">
                  <a16:creationId xmlns:a16="http://schemas.microsoft.com/office/drawing/2014/main" id="{8B97E37E-2B5B-D3D7-16A9-D7B10929D38D}"/>
                </a:ext>
              </a:extLst>
            </p:cNvPr>
            <p:cNvSpPr/>
            <p:nvPr/>
          </p:nvSpPr>
          <p:spPr>
            <a:xfrm>
              <a:off x="4523683" y="2927404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873;p53">
              <a:extLst>
                <a:ext uri="{FF2B5EF4-FFF2-40B4-BE49-F238E27FC236}">
                  <a16:creationId xmlns:a16="http://schemas.microsoft.com/office/drawing/2014/main" id="{F213BC3F-2B53-A39E-43E4-960204554A7A}"/>
                </a:ext>
              </a:extLst>
            </p:cNvPr>
            <p:cNvSpPr/>
            <p:nvPr/>
          </p:nvSpPr>
          <p:spPr>
            <a:xfrm>
              <a:off x="4523683" y="2872738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874;p53">
              <a:extLst>
                <a:ext uri="{FF2B5EF4-FFF2-40B4-BE49-F238E27FC236}">
                  <a16:creationId xmlns:a16="http://schemas.microsoft.com/office/drawing/2014/main" id="{05605E3C-2F10-7331-7183-421E69630A10}"/>
                </a:ext>
              </a:extLst>
            </p:cNvPr>
            <p:cNvSpPr/>
            <p:nvPr/>
          </p:nvSpPr>
          <p:spPr>
            <a:xfrm>
              <a:off x="4523683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875;p53">
              <a:extLst>
                <a:ext uri="{FF2B5EF4-FFF2-40B4-BE49-F238E27FC236}">
                  <a16:creationId xmlns:a16="http://schemas.microsoft.com/office/drawing/2014/main" id="{398CF5F8-7594-92FF-D3C2-62AE1BE94AB6}"/>
                </a:ext>
              </a:extLst>
            </p:cNvPr>
            <p:cNvSpPr/>
            <p:nvPr/>
          </p:nvSpPr>
          <p:spPr>
            <a:xfrm>
              <a:off x="4523683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876;p53">
              <a:extLst>
                <a:ext uri="{FF2B5EF4-FFF2-40B4-BE49-F238E27FC236}">
                  <a16:creationId xmlns:a16="http://schemas.microsoft.com/office/drawing/2014/main" id="{FB5F6F5D-1B37-9BA7-AFAA-295D004682ED}"/>
                </a:ext>
              </a:extLst>
            </p:cNvPr>
            <p:cNvSpPr/>
            <p:nvPr/>
          </p:nvSpPr>
          <p:spPr>
            <a:xfrm>
              <a:off x="4469142" y="3091294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877;p53">
              <a:extLst>
                <a:ext uri="{FF2B5EF4-FFF2-40B4-BE49-F238E27FC236}">
                  <a16:creationId xmlns:a16="http://schemas.microsoft.com/office/drawing/2014/main" id="{6BB35036-51FC-D938-391A-C3B2951B734B}"/>
                </a:ext>
              </a:extLst>
            </p:cNvPr>
            <p:cNvSpPr/>
            <p:nvPr/>
          </p:nvSpPr>
          <p:spPr>
            <a:xfrm>
              <a:off x="4469142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878;p53">
              <a:extLst>
                <a:ext uri="{FF2B5EF4-FFF2-40B4-BE49-F238E27FC236}">
                  <a16:creationId xmlns:a16="http://schemas.microsoft.com/office/drawing/2014/main" id="{87DDDE67-0D5A-C508-48BE-D7DF9EA82372}"/>
                </a:ext>
              </a:extLst>
            </p:cNvPr>
            <p:cNvSpPr/>
            <p:nvPr/>
          </p:nvSpPr>
          <p:spPr>
            <a:xfrm>
              <a:off x="4469142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879;p53">
              <a:extLst>
                <a:ext uri="{FF2B5EF4-FFF2-40B4-BE49-F238E27FC236}">
                  <a16:creationId xmlns:a16="http://schemas.microsoft.com/office/drawing/2014/main" id="{9A1566BB-D3F2-766E-7C21-201223600D4A}"/>
                </a:ext>
              </a:extLst>
            </p:cNvPr>
            <p:cNvSpPr/>
            <p:nvPr/>
          </p:nvSpPr>
          <p:spPr>
            <a:xfrm>
              <a:off x="4469142" y="2927404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880;p53">
              <a:extLst>
                <a:ext uri="{FF2B5EF4-FFF2-40B4-BE49-F238E27FC236}">
                  <a16:creationId xmlns:a16="http://schemas.microsoft.com/office/drawing/2014/main" id="{7126F0E2-677E-B254-7A42-D12F3AB40436}"/>
                </a:ext>
              </a:extLst>
            </p:cNvPr>
            <p:cNvSpPr/>
            <p:nvPr/>
          </p:nvSpPr>
          <p:spPr>
            <a:xfrm>
              <a:off x="4469142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881;p53">
              <a:extLst>
                <a:ext uri="{FF2B5EF4-FFF2-40B4-BE49-F238E27FC236}">
                  <a16:creationId xmlns:a16="http://schemas.microsoft.com/office/drawing/2014/main" id="{F5E885AF-3262-62C7-0AE0-F7BA9EDC02FB}"/>
                </a:ext>
              </a:extLst>
            </p:cNvPr>
            <p:cNvSpPr/>
            <p:nvPr/>
          </p:nvSpPr>
          <p:spPr>
            <a:xfrm>
              <a:off x="4469142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882;p53">
              <a:extLst>
                <a:ext uri="{FF2B5EF4-FFF2-40B4-BE49-F238E27FC236}">
                  <a16:creationId xmlns:a16="http://schemas.microsoft.com/office/drawing/2014/main" id="{FE5DF426-BD64-E8E7-2E1F-261F74048520}"/>
                </a:ext>
              </a:extLst>
            </p:cNvPr>
            <p:cNvSpPr/>
            <p:nvPr/>
          </p:nvSpPr>
          <p:spPr>
            <a:xfrm>
              <a:off x="4469142" y="1998371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883;p53">
              <a:extLst>
                <a:ext uri="{FF2B5EF4-FFF2-40B4-BE49-F238E27FC236}">
                  <a16:creationId xmlns:a16="http://schemas.microsoft.com/office/drawing/2014/main" id="{1A66EFC7-3ED4-4B98-6F53-09BE4B37B1AE}"/>
                </a:ext>
              </a:extLst>
            </p:cNvPr>
            <p:cNvSpPr/>
            <p:nvPr/>
          </p:nvSpPr>
          <p:spPr>
            <a:xfrm>
              <a:off x="4414476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884;p53">
              <a:extLst>
                <a:ext uri="{FF2B5EF4-FFF2-40B4-BE49-F238E27FC236}">
                  <a16:creationId xmlns:a16="http://schemas.microsoft.com/office/drawing/2014/main" id="{BF61440D-C1C1-3DD8-C2AA-22441DABE60F}"/>
                </a:ext>
              </a:extLst>
            </p:cNvPr>
            <p:cNvSpPr/>
            <p:nvPr/>
          </p:nvSpPr>
          <p:spPr>
            <a:xfrm>
              <a:off x="4414476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885;p53">
              <a:extLst>
                <a:ext uri="{FF2B5EF4-FFF2-40B4-BE49-F238E27FC236}">
                  <a16:creationId xmlns:a16="http://schemas.microsoft.com/office/drawing/2014/main" id="{422CE7DB-BADA-4105-E899-96295D005AA6}"/>
                </a:ext>
              </a:extLst>
            </p:cNvPr>
            <p:cNvSpPr/>
            <p:nvPr/>
          </p:nvSpPr>
          <p:spPr>
            <a:xfrm>
              <a:off x="4414476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886;p53">
              <a:extLst>
                <a:ext uri="{FF2B5EF4-FFF2-40B4-BE49-F238E27FC236}">
                  <a16:creationId xmlns:a16="http://schemas.microsoft.com/office/drawing/2014/main" id="{9C0A0DD0-5E19-584A-5EB4-22ABF30B9A19}"/>
                </a:ext>
              </a:extLst>
            </p:cNvPr>
            <p:cNvSpPr/>
            <p:nvPr/>
          </p:nvSpPr>
          <p:spPr>
            <a:xfrm>
              <a:off x="4414476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887;p53">
              <a:extLst>
                <a:ext uri="{FF2B5EF4-FFF2-40B4-BE49-F238E27FC236}">
                  <a16:creationId xmlns:a16="http://schemas.microsoft.com/office/drawing/2014/main" id="{E6719D4A-721E-A7AD-0350-B6FDFDC380B0}"/>
                </a:ext>
              </a:extLst>
            </p:cNvPr>
            <p:cNvSpPr/>
            <p:nvPr/>
          </p:nvSpPr>
          <p:spPr>
            <a:xfrm>
              <a:off x="4414476" y="1889003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888;p53">
              <a:extLst>
                <a:ext uri="{FF2B5EF4-FFF2-40B4-BE49-F238E27FC236}">
                  <a16:creationId xmlns:a16="http://schemas.microsoft.com/office/drawing/2014/main" id="{BED61EAA-0E3C-1E39-69F9-75E1A82C8BE1}"/>
                </a:ext>
              </a:extLst>
            </p:cNvPr>
            <p:cNvSpPr/>
            <p:nvPr/>
          </p:nvSpPr>
          <p:spPr>
            <a:xfrm>
              <a:off x="4414476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889;p53">
              <a:extLst>
                <a:ext uri="{FF2B5EF4-FFF2-40B4-BE49-F238E27FC236}">
                  <a16:creationId xmlns:a16="http://schemas.microsoft.com/office/drawing/2014/main" id="{B77C2816-BDF8-DC48-A2AE-0A9ACD55B54B}"/>
                </a:ext>
              </a:extLst>
            </p:cNvPr>
            <p:cNvSpPr/>
            <p:nvPr/>
          </p:nvSpPr>
          <p:spPr>
            <a:xfrm>
              <a:off x="4359793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890;p53">
              <a:extLst>
                <a:ext uri="{FF2B5EF4-FFF2-40B4-BE49-F238E27FC236}">
                  <a16:creationId xmlns:a16="http://schemas.microsoft.com/office/drawing/2014/main" id="{4D76A56F-F7B8-E727-AFB8-CDA7BA3CF254}"/>
                </a:ext>
              </a:extLst>
            </p:cNvPr>
            <p:cNvSpPr/>
            <p:nvPr/>
          </p:nvSpPr>
          <p:spPr>
            <a:xfrm>
              <a:off x="4359793" y="1943687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891;p53">
              <a:extLst>
                <a:ext uri="{FF2B5EF4-FFF2-40B4-BE49-F238E27FC236}">
                  <a16:creationId xmlns:a16="http://schemas.microsoft.com/office/drawing/2014/main" id="{7B522319-AFFC-8464-D697-65FD75703056}"/>
                </a:ext>
              </a:extLst>
            </p:cNvPr>
            <p:cNvSpPr/>
            <p:nvPr/>
          </p:nvSpPr>
          <p:spPr>
            <a:xfrm>
              <a:off x="4359793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892;p53">
              <a:extLst>
                <a:ext uri="{FF2B5EF4-FFF2-40B4-BE49-F238E27FC236}">
                  <a16:creationId xmlns:a16="http://schemas.microsoft.com/office/drawing/2014/main" id="{6DFC1E10-5910-3D30-B831-DD188107D66B}"/>
                </a:ext>
              </a:extLst>
            </p:cNvPr>
            <p:cNvSpPr/>
            <p:nvPr/>
          </p:nvSpPr>
          <p:spPr>
            <a:xfrm>
              <a:off x="4359793" y="1779815"/>
              <a:ext cx="44640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893;p53">
              <a:extLst>
                <a:ext uri="{FF2B5EF4-FFF2-40B4-BE49-F238E27FC236}">
                  <a16:creationId xmlns:a16="http://schemas.microsoft.com/office/drawing/2014/main" id="{9218FBA5-9164-A597-865A-0ACFF2406893}"/>
                </a:ext>
              </a:extLst>
            </p:cNvPr>
            <p:cNvSpPr/>
            <p:nvPr/>
          </p:nvSpPr>
          <p:spPr>
            <a:xfrm>
              <a:off x="4305127" y="2818054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894;p53">
              <a:extLst>
                <a:ext uri="{FF2B5EF4-FFF2-40B4-BE49-F238E27FC236}">
                  <a16:creationId xmlns:a16="http://schemas.microsoft.com/office/drawing/2014/main" id="{5735A9D4-4E70-CEE9-6636-F1099112F09C}"/>
                </a:ext>
              </a:extLst>
            </p:cNvPr>
            <p:cNvSpPr/>
            <p:nvPr/>
          </p:nvSpPr>
          <p:spPr>
            <a:xfrm>
              <a:off x="4305127" y="2763388"/>
              <a:ext cx="44766" cy="38327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895;p53">
              <a:extLst>
                <a:ext uri="{FF2B5EF4-FFF2-40B4-BE49-F238E27FC236}">
                  <a16:creationId xmlns:a16="http://schemas.microsoft.com/office/drawing/2014/main" id="{6812CB5D-A396-7B78-EADA-C08F01385A37}"/>
                </a:ext>
              </a:extLst>
            </p:cNvPr>
            <p:cNvSpPr/>
            <p:nvPr/>
          </p:nvSpPr>
          <p:spPr>
            <a:xfrm>
              <a:off x="4305127" y="1943687"/>
              <a:ext cx="44766" cy="38273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896;p53">
              <a:extLst>
                <a:ext uri="{FF2B5EF4-FFF2-40B4-BE49-F238E27FC236}">
                  <a16:creationId xmlns:a16="http://schemas.microsoft.com/office/drawing/2014/main" id="{2078821E-22B5-8CB5-38B8-34EF25FAE59B}"/>
                </a:ext>
              </a:extLst>
            </p:cNvPr>
            <p:cNvSpPr/>
            <p:nvPr/>
          </p:nvSpPr>
          <p:spPr>
            <a:xfrm>
              <a:off x="4305127" y="1889003"/>
              <a:ext cx="44766" cy="38345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897;p53">
              <a:extLst>
                <a:ext uri="{FF2B5EF4-FFF2-40B4-BE49-F238E27FC236}">
                  <a16:creationId xmlns:a16="http://schemas.microsoft.com/office/drawing/2014/main" id="{FAA01202-81D6-4CFA-A5D6-91DA73F9BA43}"/>
                </a:ext>
              </a:extLst>
            </p:cNvPr>
            <p:cNvSpPr/>
            <p:nvPr/>
          </p:nvSpPr>
          <p:spPr>
            <a:xfrm>
              <a:off x="4305127" y="177981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898;p53">
              <a:extLst>
                <a:ext uri="{FF2B5EF4-FFF2-40B4-BE49-F238E27FC236}">
                  <a16:creationId xmlns:a16="http://schemas.microsoft.com/office/drawing/2014/main" id="{8847AEA9-2CD6-A2AE-67B8-2FE020B61F67}"/>
                </a:ext>
              </a:extLst>
            </p:cNvPr>
            <p:cNvSpPr/>
            <p:nvPr/>
          </p:nvSpPr>
          <p:spPr>
            <a:xfrm>
              <a:off x="4305127" y="1670465"/>
              <a:ext cx="44766" cy="3825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899;p53">
              <a:extLst>
                <a:ext uri="{FF2B5EF4-FFF2-40B4-BE49-F238E27FC236}">
                  <a16:creationId xmlns:a16="http://schemas.microsoft.com/office/drawing/2014/main" id="{D283BC58-8842-70B9-CD23-3E8DF1092E9D}"/>
                </a:ext>
              </a:extLst>
            </p:cNvPr>
            <p:cNvSpPr/>
            <p:nvPr/>
          </p:nvSpPr>
          <p:spPr>
            <a:xfrm>
              <a:off x="425044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900;p53">
              <a:extLst>
                <a:ext uri="{FF2B5EF4-FFF2-40B4-BE49-F238E27FC236}">
                  <a16:creationId xmlns:a16="http://schemas.microsoft.com/office/drawing/2014/main" id="{3F9BC72E-DFA9-9C18-3E3C-D52052C006CB}"/>
                </a:ext>
              </a:extLst>
            </p:cNvPr>
            <p:cNvSpPr/>
            <p:nvPr/>
          </p:nvSpPr>
          <p:spPr>
            <a:xfrm>
              <a:off x="425044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901;p53">
              <a:extLst>
                <a:ext uri="{FF2B5EF4-FFF2-40B4-BE49-F238E27FC236}">
                  <a16:creationId xmlns:a16="http://schemas.microsoft.com/office/drawing/2014/main" id="{29BAEB37-D066-6995-0637-FD77427E03EC}"/>
                </a:ext>
              </a:extLst>
            </p:cNvPr>
            <p:cNvSpPr/>
            <p:nvPr/>
          </p:nvSpPr>
          <p:spPr>
            <a:xfrm>
              <a:off x="425044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902;p53">
              <a:extLst>
                <a:ext uri="{FF2B5EF4-FFF2-40B4-BE49-F238E27FC236}">
                  <a16:creationId xmlns:a16="http://schemas.microsoft.com/office/drawing/2014/main" id="{96B52F8F-8AA5-0733-DFF7-8DBBFE3586F7}"/>
                </a:ext>
              </a:extLst>
            </p:cNvPr>
            <p:cNvSpPr/>
            <p:nvPr/>
          </p:nvSpPr>
          <p:spPr>
            <a:xfrm>
              <a:off x="4250443" y="1943687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903;p53">
              <a:extLst>
                <a:ext uri="{FF2B5EF4-FFF2-40B4-BE49-F238E27FC236}">
                  <a16:creationId xmlns:a16="http://schemas.microsoft.com/office/drawing/2014/main" id="{8568CF79-3ED4-9C55-EDF8-CC4324965988}"/>
                </a:ext>
              </a:extLst>
            </p:cNvPr>
            <p:cNvSpPr/>
            <p:nvPr/>
          </p:nvSpPr>
          <p:spPr>
            <a:xfrm>
              <a:off x="4250443" y="1779815"/>
              <a:ext cx="44784" cy="3825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904;p53">
              <a:extLst>
                <a:ext uri="{FF2B5EF4-FFF2-40B4-BE49-F238E27FC236}">
                  <a16:creationId xmlns:a16="http://schemas.microsoft.com/office/drawing/2014/main" id="{B4AC758B-CEC8-D532-6897-7E83B6F2F846}"/>
                </a:ext>
              </a:extLst>
            </p:cNvPr>
            <p:cNvSpPr/>
            <p:nvPr/>
          </p:nvSpPr>
          <p:spPr>
            <a:xfrm>
              <a:off x="4195921" y="2982087"/>
              <a:ext cx="44622" cy="38219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905;p53">
              <a:extLst>
                <a:ext uri="{FF2B5EF4-FFF2-40B4-BE49-F238E27FC236}">
                  <a16:creationId xmlns:a16="http://schemas.microsoft.com/office/drawing/2014/main" id="{0E32799D-4B70-CD99-3100-F7E7D520E1C9}"/>
                </a:ext>
              </a:extLst>
            </p:cNvPr>
            <p:cNvSpPr/>
            <p:nvPr/>
          </p:nvSpPr>
          <p:spPr>
            <a:xfrm>
              <a:off x="4195921" y="2927404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906;p53">
              <a:extLst>
                <a:ext uri="{FF2B5EF4-FFF2-40B4-BE49-F238E27FC236}">
                  <a16:creationId xmlns:a16="http://schemas.microsoft.com/office/drawing/2014/main" id="{14D6C150-0ECD-9B10-2A7E-D8F4FB7E39AC}"/>
                </a:ext>
              </a:extLst>
            </p:cNvPr>
            <p:cNvSpPr/>
            <p:nvPr/>
          </p:nvSpPr>
          <p:spPr>
            <a:xfrm>
              <a:off x="4195921" y="2872738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907;p53">
              <a:extLst>
                <a:ext uri="{FF2B5EF4-FFF2-40B4-BE49-F238E27FC236}">
                  <a16:creationId xmlns:a16="http://schemas.microsoft.com/office/drawing/2014/main" id="{8B129803-FC2D-69F1-AFEA-D580991695A5}"/>
                </a:ext>
              </a:extLst>
            </p:cNvPr>
            <p:cNvSpPr/>
            <p:nvPr/>
          </p:nvSpPr>
          <p:spPr>
            <a:xfrm>
              <a:off x="419592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908;p53">
              <a:extLst>
                <a:ext uri="{FF2B5EF4-FFF2-40B4-BE49-F238E27FC236}">
                  <a16:creationId xmlns:a16="http://schemas.microsoft.com/office/drawing/2014/main" id="{447339C0-90E6-ACE6-567E-10815E06C27F}"/>
                </a:ext>
              </a:extLst>
            </p:cNvPr>
            <p:cNvSpPr/>
            <p:nvPr/>
          </p:nvSpPr>
          <p:spPr>
            <a:xfrm>
              <a:off x="419592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909;p53">
              <a:extLst>
                <a:ext uri="{FF2B5EF4-FFF2-40B4-BE49-F238E27FC236}">
                  <a16:creationId xmlns:a16="http://schemas.microsoft.com/office/drawing/2014/main" id="{66471367-F44C-69F1-1DC2-6703C4221372}"/>
                </a:ext>
              </a:extLst>
            </p:cNvPr>
            <p:cNvSpPr/>
            <p:nvPr/>
          </p:nvSpPr>
          <p:spPr>
            <a:xfrm>
              <a:off x="4195921" y="1943687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910;p53">
              <a:extLst>
                <a:ext uri="{FF2B5EF4-FFF2-40B4-BE49-F238E27FC236}">
                  <a16:creationId xmlns:a16="http://schemas.microsoft.com/office/drawing/2014/main" id="{826C1383-B24E-C5BA-53EA-4264EA25A3DA}"/>
                </a:ext>
              </a:extLst>
            </p:cNvPr>
            <p:cNvSpPr/>
            <p:nvPr/>
          </p:nvSpPr>
          <p:spPr>
            <a:xfrm>
              <a:off x="4195921" y="1834337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911;p53">
              <a:extLst>
                <a:ext uri="{FF2B5EF4-FFF2-40B4-BE49-F238E27FC236}">
                  <a16:creationId xmlns:a16="http://schemas.microsoft.com/office/drawing/2014/main" id="{FE0B2FFA-5B17-2A75-8E8A-9B44852DD221}"/>
                </a:ext>
              </a:extLst>
            </p:cNvPr>
            <p:cNvSpPr/>
            <p:nvPr/>
          </p:nvSpPr>
          <p:spPr>
            <a:xfrm>
              <a:off x="4195921" y="1670465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912;p53">
              <a:extLst>
                <a:ext uri="{FF2B5EF4-FFF2-40B4-BE49-F238E27FC236}">
                  <a16:creationId xmlns:a16="http://schemas.microsoft.com/office/drawing/2014/main" id="{4DFE6EC4-2C39-9ABA-AEF6-B5C8C3E8190A}"/>
                </a:ext>
              </a:extLst>
            </p:cNvPr>
            <p:cNvSpPr/>
            <p:nvPr/>
          </p:nvSpPr>
          <p:spPr>
            <a:xfrm>
              <a:off x="4141237" y="3036610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913;p53">
              <a:extLst>
                <a:ext uri="{FF2B5EF4-FFF2-40B4-BE49-F238E27FC236}">
                  <a16:creationId xmlns:a16="http://schemas.microsoft.com/office/drawing/2014/main" id="{69ECA571-3C17-2F90-26DB-69724422D25C}"/>
                </a:ext>
              </a:extLst>
            </p:cNvPr>
            <p:cNvSpPr/>
            <p:nvPr/>
          </p:nvSpPr>
          <p:spPr>
            <a:xfrm>
              <a:off x="4141237" y="2982087"/>
              <a:ext cx="44640" cy="38219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914;p53">
              <a:extLst>
                <a:ext uri="{FF2B5EF4-FFF2-40B4-BE49-F238E27FC236}">
                  <a16:creationId xmlns:a16="http://schemas.microsoft.com/office/drawing/2014/main" id="{7EBCC802-FC2F-240C-3713-053E1E30F133}"/>
                </a:ext>
              </a:extLst>
            </p:cNvPr>
            <p:cNvSpPr/>
            <p:nvPr/>
          </p:nvSpPr>
          <p:spPr>
            <a:xfrm>
              <a:off x="4141237" y="2872738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915;p53">
              <a:extLst>
                <a:ext uri="{FF2B5EF4-FFF2-40B4-BE49-F238E27FC236}">
                  <a16:creationId xmlns:a16="http://schemas.microsoft.com/office/drawing/2014/main" id="{56FDFDC9-1159-3F92-1382-7660FC36838D}"/>
                </a:ext>
              </a:extLst>
            </p:cNvPr>
            <p:cNvSpPr/>
            <p:nvPr/>
          </p:nvSpPr>
          <p:spPr>
            <a:xfrm>
              <a:off x="4141237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916;p53">
              <a:extLst>
                <a:ext uri="{FF2B5EF4-FFF2-40B4-BE49-F238E27FC236}">
                  <a16:creationId xmlns:a16="http://schemas.microsoft.com/office/drawing/2014/main" id="{F49C058B-C730-7434-FA21-CEBD1943B625}"/>
                </a:ext>
              </a:extLst>
            </p:cNvPr>
            <p:cNvSpPr/>
            <p:nvPr/>
          </p:nvSpPr>
          <p:spPr>
            <a:xfrm>
              <a:off x="4141237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917;p53">
              <a:extLst>
                <a:ext uri="{FF2B5EF4-FFF2-40B4-BE49-F238E27FC236}">
                  <a16:creationId xmlns:a16="http://schemas.microsoft.com/office/drawing/2014/main" id="{61493F40-D843-3145-C64B-4DD66EDE86AE}"/>
                </a:ext>
              </a:extLst>
            </p:cNvPr>
            <p:cNvSpPr/>
            <p:nvPr/>
          </p:nvSpPr>
          <p:spPr>
            <a:xfrm>
              <a:off x="3855522" y="2161662"/>
              <a:ext cx="44639" cy="3825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918;p53">
              <a:extLst>
                <a:ext uri="{FF2B5EF4-FFF2-40B4-BE49-F238E27FC236}">
                  <a16:creationId xmlns:a16="http://schemas.microsoft.com/office/drawing/2014/main" id="{3DCC8F3A-6226-8168-6280-F77A7895E99C}"/>
                </a:ext>
              </a:extLst>
            </p:cNvPr>
            <p:cNvSpPr/>
            <p:nvPr/>
          </p:nvSpPr>
          <p:spPr>
            <a:xfrm>
              <a:off x="4141237" y="1889003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919;p53">
              <a:extLst>
                <a:ext uri="{FF2B5EF4-FFF2-40B4-BE49-F238E27FC236}">
                  <a16:creationId xmlns:a16="http://schemas.microsoft.com/office/drawing/2014/main" id="{B882E22E-DE45-35B4-15C8-3DB6812BAF92}"/>
                </a:ext>
              </a:extLst>
            </p:cNvPr>
            <p:cNvSpPr/>
            <p:nvPr/>
          </p:nvSpPr>
          <p:spPr>
            <a:xfrm>
              <a:off x="4141237" y="1834337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920;p53">
              <a:extLst>
                <a:ext uri="{FF2B5EF4-FFF2-40B4-BE49-F238E27FC236}">
                  <a16:creationId xmlns:a16="http://schemas.microsoft.com/office/drawing/2014/main" id="{0358A853-7BD6-47E8-BAB8-806AE1AFDCCB}"/>
                </a:ext>
              </a:extLst>
            </p:cNvPr>
            <p:cNvSpPr/>
            <p:nvPr/>
          </p:nvSpPr>
          <p:spPr>
            <a:xfrm>
              <a:off x="4086571" y="3036610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921;p53">
              <a:extLst>
                <a:ext uri="{FF2B5EF4-FFF2-40B4-BE49-F238E27FC236}">
                  <a16:creationId xmlns:a16="http://schemas.microsoft.com/office/drawing/2014/main" id="{31CBEE9D-5793-9941-608E-E9CA3C2B7A6B}"/>
                </a:ext>
              </a:extLst>
            </p:cNvPr>
            <p:cNvSpPr/>
            <p:nvPr/>
          </p:nvSpPr>
          <p:spPr>
            <a:xfrm>
              <a:off x="4086571" y="2818054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922;p53">
              <a:extLst>
                <a:ext uri="{FF2B5EF4-FFF2-40B4-BE49-F238E27FC236}">
                  <a16:creationId xmlns:a16="http://schemas.microsoft.com/office/drawing/2014/main" id="{336A0BD5-E7EB-2A16-7A06-073873FA2128}"/>
                </a:ext>
              </a:extLst>
            </p:cNvPr>
            <p:cNvSpPr/>
            <p:nvPr/>
          </p:nvSpPr>
          <p:spPr>
            <a:xfrm>
              <a:off x="4086571" y="2763388"/>
              <a:ext cx="44622" cy="38327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923;p53">
              <a:extLst>
                <a:ext uri="{FF2B5EF4-FFF2-40B4-BE49-F238E27FC236}">
                  <a16:creationId xmlns:a16="http://schemas.microsoft.com/office/drawing/2014/main" id="{974E1C3E-9F1B-5679-DBE0-50E48481A3B2}"/>
                </a:ext>
              </a:extLst>
            </p:cNvPr>
            <p:cNvSpPr/>
            <p:nvPr/>
          </p:nvSpPr>
          <p:spPr>
            <a:xfrm>
              <a:off x="4086571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924;p53">
              <a:extLst>
                <a:ext uri="{FF2B5EF4-FFF2-40B4-BE49-F238E27FC236}">
                  <a16:creationId xmlns:a16="http://schemas.microsoft.com/office/drawing/2014/main" id="{EAE944D3-FC20-F06C-9740-F85AE2818E4D}"/>
                </a:ext>
              </a:extLst>
            </p:cNvPr>
            <p:cNvSpPr/>
            <p:nvPr/>
          </p:nvSpPr>
          <p:spPr>
            <a:xfrm>
              <a:off x="4086571" y="1998371"/>
              <a:ext cx="44622" cy="3825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925;p53">
              <a:extLst>
                <a:ext uri="{FF2B5EF4-FFF2-40B4-BE49-F238E27FC236}">
                  <a16:creationId xmlns:a16="http://schemas.microsoft.com/office/drawing/2014/main" id="{E284AE54-A1DB-0B73-6C62-1E8DAE90283B}"/>
                </a:ext>
              </a:extLst>
            </p:cNvPr>
            <p:cNvSpPr/>
            <p:nvPr/>
          </p:nvSpPr>
          <p:spPr>
            <a:xfrm>
              <a:off x="4086571" y="1725131"/>
              <a:ext cx="44622" cy="38273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926;p53">
              <a:extLst>
                <a:ext uri="{FF2B5EF4-FFF2-40B4-BE49-F238E27FC236}">
                  <a16:creationId xmlns:a16="http://schemas.microsoft.com/office/drawing/2014/main" id="{C959BBC5-5EB6-2A72-CE71-948638241AD6}"/>
                </a:ext>
              </a:extLst>
            </p:cNvPr>
            <p:cNvSpPr/>
            <p:nvPr/>
          </p:nvSpPr>
          <p:spPr>
            <a:xfrm>
              <a:off x="4031887" y="3036610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927;p53">
              <a:extLst>
                <a:ext uri="{FF2B5EF4-FFF2-40B4-BE49-F238E27FC236}">
                  <a16:creationId xmlns:a16="http://schemas.microsoft.com/office/drawing/2014/main" id="{6E85254A-1164-8F3B-6F7C-D153475BCF68}"/>
                </a:ext>
              </a:extLst>
            </p:cNvPr>
            <p:cNvSpPr/>
            <p:nvPr/>
          </p:nvSpPr>
          <p:spPr>
            <a:xfrm>
              <a:off x="4031887" y="2982087"/>
              <a:ext cx="44784" cy="38219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928;p53">
              <a:extLst>
                <a:ext uri="{FF2B5EF4-FFF2-40B4-BE49-F238E27FC236}">
                  <a16:creationId xmlns:a16="http://schemas.microsoft.com/office/drawing/2014/main" id="{5A297715-FEE2-F3AD-B8B6-2BA0901F0F6A}"/>
                </a:ext>
              </a:extLst>
            </p:cNvPr>
            <p:cNvSpPr/>
            <p:nvPr/>
          </p:nvSpPr>
          <p:spPr>
            <a:xfrm>
              <a:off x="4031887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929;p53">
              <a:extLst>
                <a:ext uri="{FF2B5EF4-FFF2-40B4-BE49-F238E27FC236}">
                  <a16:creationId xmlns:a16="http://schemas.microsoft.com/office/drawing/2014/main" id="{915D4A3B-56EC-A91F-A792-10DD056AEAEB}"/>
                </a:ext>
              </a:extLst>
            </p:cNvPr>
            <p:cNvSpPr/>
            <p:nvPr/>
          </p:nvSpPr>
          <p:spPr>
            <a:xfrm>
              <a:off x="4031887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930;p53">
              <a:extLst>
                <a:ext uri="{FF2B5EF4-FFF2-40B4-BE49-F238E27FC236}">
                  <a16:creationId xmlns:a16="http://schemas.microsoft.com/office/drawing/2014/main" id="{94D90123-F5B1-3BBC-A90B-FC12C8CD8108}"/>
                </a:ext>
              </a:extLst>
            </p:cNvPr>
            <p:cNvSpPr/>
            <p:nvPr/>
          </p:nvSpPr>
          <p:spPr>
            <a:xfrm>
              <a:off x="4031887" y="2708848"/>
              <a:ext cx="44784" cy="38237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931;p53">
              <a:extLst>
                <a:ext uri="{FF2B5EF4-FFF2-40B4-BE49-F238E27FC236}">
                  <a16:creationId xmlns:a16="http://schemas.microsoft.com/office/drawing/2014/main" id="{C42016DA-7CF7-8C4D-0B1C-14F151275FC3}"/>
                </a:ext>
              </a:extLst>
            </p:cNvPr>
            <p:cNvSpPr/>
            <p:nvPr/>
          </p:nvSpPr>
          <p:spPr>
            <a:xfrm>
              <a:off x="4031887" y="2654182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932;p53">
              <a:extLst>
                <a:ext uri="{FF2B5EF4-FFF2-40B4-BE49-F238E27FC236}">
                  <a16:creationId xmlns:a16="http://schemas.microsoft.com/office/drawing/2014/main" id="{63DCE299-8ECB-F38D-4696-DB2C0331699D}"/>
                </a:ext>
              </a:extLst>
            </p:cNvPr>
            <p:cNvSpPr/>
            <p:nvPr/>
          </p:nvSpPr>
          <p:spPr>
            <a:xfrm>
              <a:off x="3977203" y="2927404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933;p53">
              <a:extLst>
                <a:ext uri="{FF2B5EF4-FFF2-40B4-BE49-F238E27FC236}">
                  <a16:creationId xmlns:a16="http://schemas.microsoft.com/office/drawing/2014/main" id="{CB7FE3FF-FA4D-B41D-64B1-752BEB38DA43}"/>
                </a:ext>
              </a:extLst>
            </p:cNvPr>
            <p:cNvSpPr/>
            <p:nvPr/>
          </p:nvSpPr>
          <p:spPr>
            <a:xfrm>
              <a:off x="3977203" y="2872738"/>
              <a:ext cx="44784" cy="38273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934;p53">
              <a:extLst>
                <a:ext uri="{FF2B5EF4-FFF2-40B4-BE49-F238E27FC236}">
                  <a16:creationId xmlns:a16="http://schemas.microsoft.com/office/drawing/2014/main" id="{E9D0982E-CCB6-D558-9C8B-1D8931FCE478}"/>
                </a:ext>
              </a:extLst>
            </p:cNvPr>
            <p:cNvSpPr/>
            <p:nvPr/>
          </p:nvSpPr>
          <p:spPr>
            <a:xfrm>
              <a:off x="3977203" y="2818054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935;p53">
              <a:extLst>
                <a:ext uri="{FF2B5EF4-FFF2-40B4-BE49-F238E27FC236}">
                  <a16:creationId xmlns:a16="http://schemas.microsoft.com/office/drawing/2014/main" id="{3ED36B97-B453-A5F1-5C08-0881CD521C35}"/>
                </a:ext>
              </a:extLst>
            </p:cNvPr>
            <p:cNvSpPr/>
            <p:nvPr/>
          </p:nvSpPr>
          <p:spPr>
            <a:xfrm>
              <a:off x="3977203" y="2763388"/>
              <a:ext cx="44784" cy="38327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936;p53">
              <a:extLst>
                <a:ext uri="{FF2B5EF4-FFF2-40B4-BE49-F238E27FC236}">
                  <a16:creationId xmlns:a16="http://schemas.microsoft.com/office/drawing/2014/main" id="{908F9202-DA10-474E-9586-6A0AEF15059F}"/>
                </a:ext>
              </a:extLst>
            </p:cNvPr>
            <p:cNvSpPr/>
            <p:nvPr/>
          </p:nvSpPr>
          <p:spPr>
            <a:xfrm>
              <a:off x="3922681" y="2818054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937;p53">
              <a:extLst>
                <a:ext uri="{FF2B5EF4-FFF2-40B4-BE49-F238E27FC236}">
                  <a16:creationId xmlns:a16="http://schemas.microsoft.com/office/drawing/2014/main" id="{BC11B7C5-53EA-1059-C251-EBF5E090887E}"/>
                </a:ext>
              </a:extLst>
            </p:cNvPr>
            <p:cNvSpPr/>
            <p:nvPr/>
          </p:nvSpPr>
          <p:spPr>
            <a:xfrm>
              <a:off x="3922681" y="2763388"/>
              <a:ext cx="44640" cy="38327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938;p53">
              <a:extLst>
                <a:ext uri="{FF2B5EF4-FFF2-40B4-BE49-F238E27FC236}">
                  <a16:creationId xmlns:a16="http://schemas.microsoft.com/office/drawing/2014/main" id="{4EC79241-1489-BE34-2ED6-0439D2E04B3E}"/>
                </a:ext>
              </a:extLst>
            </p:cNvPr>
            <p:cNvSpPr/>
            <p:nvPr/>
          </p:nvSpPr>
          <p:spPr>
            <a:xfrm>
              <a:off x="3922681" y="2708848"/>
              <a:ext cx="44640" cy="38237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939;p53">
              <a:extLst>
                <a:ext uri="{FF2B5EF4-FFF2-40B4-BE49-F238E27FC236}">
                  <a16:creationId xmlns:a16="http://schemas.microsoft.com/office/drawing/2014/main" id="{A025B32E-5478-D94E-B59D-0E9666A967EE}"/>
                </a:ext>
              </a:extLst>
            </p:cNvPr>
            <p:cNvSpPr/>
            <p:nvPr/>
          </p:nvSpPr>
          <p:spPr>
            <a:xfrm>
              <a:off x="3922681" y="2654182"/>
              <a:ext cx="44640" cy="38273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940;p53">
              <a:extLst>
                <a:ext uri="{FF2B5EF4-FFF2-40B4-BE49-F238E27FC236}">
                  <a16:creationId xmlns:a16="http://schemas.microsoft.com/office/drawing/2014/main" id="{E6E34E9B-503E-5BF2-6BDB-4D5A23156498}"/>
                </a:ext>
              </a:extLst>
            </p:cNvPr>
            <p:cNvSpPr/>
            <p:nvPr/>
          </p:nvSpPr>
          <p:spPr>
            <a:xfrm>
              <a:off x="3922681" y="2599498"/>
              <a:ext cx="44640" cy="38345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941;p53">
              <a:extLst>
                <a:ext uri="{FF2B5EF4-FFF2-40B4-BE49-F238E27FC236}">
                  <a16:creationId xmlns:a16="http://schemas.microsoft.com/office/drawing/2014/main" id="{AA410659-9F35-13B0-7265-C92B29602684}"/>
                </a:ext>
              </a:extLst>
            </p:cNvPr>
            <p:cNvSpPr/>
            <p:nvPr/>
          </p:nvSpPr>
          <p:spPr>
            <a:xfrm>
              <a:off x="392268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942;p53">
              <a:extLst>
                <a:ext uri="{FF2B5EF4-FFF2-40B4-BE49-F238E27FC236}">
                  <a16:creationId xmlns:a16="http://schemas.microsoft.com/office/drawing/2014/main" id="{0A59BAD6-348E-4E2B-BE51-CA7A8E58941A}"/>
                </a:ext>
              </a:extLst>
            </p:cNvPr>
            <p:cNvSpPr/>
            <p:nvPr/>
          </p:nvSpPr>
          <p:spPr>
            <a:xfrm>
              <a:off x="3868015" y="2708848"/>
              <a:ext cx="44622" cy="38237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943;p53">
              <a:extLst>
                <a:ext uri="{FF2B5EF4-FFF2-40B4-BE49-F238E27FC236}">
                  <a16:creationId xmlns:a16="http://schemas.microsoft.com/office/drawing/2014/main" id="{3514CD33-150D-8E04-603A-27C6138750FE}"/>
                </a:ext>
              </a:extLst>
            </p:cNvPr>
            <p:cNvSpPr/>
            <p:nvPr/>
          </p:nvSpPr>
          <p:spPr>
            <a:xfrm>
              <a:off x="3868015" y="2599498"/>
              <a:ext cx="44622" cy="38345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944;p53">
              <a:extLst>
                <a:ext uri="{FF2B5EF4-FFF2-40B4-BE49-F238E27FC236}">
                  <a16:creationId xmlns:a16="http://schemas.microsoft.com/office/drawing/2014/main" id="{98519E99-7A7E-8518-9141-24BAB538845C}"/>
                </a:ext>
              </a:extLst>
            </p:cNvPr>
            <p:cNvSpPr/>
            <p:nvPr/>
          </p:nvSpPr>
          <p:spPr>
            <a:xfrm>
              <a:off x="3868015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945;p53">
              <a:extLst>
                <a:ext uri="{FF2B5EF4-FFF2-40B4-BE49-F238E27FC236}">
                  <a16:creationId xmlns:a16="http://schemas.microsoft.com/office/drawing/2014/main" id="{694ECB69-F51D-AEC3-07DA-66B816D6DE92}"/>
                </a:ext>
              </a:extLst>
            </p:cNvPr>
            <p:cNvSpPr/>
            <p:nvPr/>
          </p:nvSpPr>
          <p:spPr>
            <a:xfrm>
              <a:off x="3813331" y="2599498"/>
              <a:ext cx="44784" cy="38345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946;p53">
              <a:extLst>
                <a:ext uri="{FF2B5EF4-FFF2-40B4-BE49-F238E27FC236}">
                  <a16:creationId xmlns:a16="http://schemas.microsoft.com/office/drawing/2014/main" id="{A9433104-B604-0BDC-7364-12196EF156C8}"/>
                </a:ext>
              </a:extLst>
            </p:cNvPr>
            <p:cNvSpPr/>
            <p:nvPr/>
          </p:nvSpPr>
          <p:spPr>
            <a:xfrm>
              <a:off x="3813331" y="2544832"/>
              <a:ext cx="44730" cy="38327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78" name="Picture 1777">
            <a:extLst>
              <a:ext uri="{FF2B5EF4-FFF2-40B4-BE49-F238E27FC236}">
                <a16:creationId xmlns:a16="http://schemas.microsoft.com/office/drawing/2014/main" id="{D65CB9BB-7DBA-62E3-04BC-84BF3CCA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68" y="1345299"/>
            <a:ext cx="579664" cy="579664"/>
          </a:xfrm>
          <a:prstGeom prst="rect">
            <a:avLst/>
          </a:prstGeom>
        </p:spPr>
      </p:pic>
      <p:pic>
        <p:nvPicPr>
          <p:cNvPr id="1779" name="Picture 1778">
            <a:extLst>
              <a:ext uri="{FF2B5EF4-FFF2-40B4-BE49-F238E27FC236}">
                <a16:creationId xmlns:a16="http://schemas.microsoft.com/office/drawing/2014/main" id="{0CF71B32-996B-5162-A90F-6F2BC0431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72" y="1577905"/>
            <a:ext cx="579664" cy="579664"/>
          </a:xfrm>
          <a:prstGeom prst="rect">
            <a:avLst/>
          </a:prstGeom>
        </p:spPr>
      </p:pic>
      <p:pic>
        <p:nvPicPr>
          <p:cNvPr id="1780" name="Picture 1779">
            <a:extLst>
              <a:ext uri="{FF2B5EF4-FFF2-40B4-BE49-F238E27FC236}">
                <a16:creationId xmlns:a16="http://schemas.microsoft.com/office/drawing/2014/main" id="{6FEF2516-278B-C8F0-B056-0863CC4D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10" y="3260410"/>
            <a:ext cx="579664" cy="579664"/>
          </a:xfrm>
          <a:prstGeom prst="rect">
            <a:avLst/>
          </a:prstGeom>
        </p:spPr>
      </p:pic>
      <p:sp>
        <p:nvSpPr>
          <p:cNvPr id="1784" name="Google Shape;170;p39">
            <a:extLst>
              <a:ext uri="{FF2B5EF4-FFF2-40B4-BE49-F238E27FC236}">
                <a16:creationId xmlns:a16="http://schemas.microsoft.com/office/drawing/2014/main" id="{6AED3C9E-CA25-4C9A-3C45-244B23A42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406" y="148518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 dirty="0">
                <a:latin typeface="+mn-lt"/>
              </a:rPr>
              <a:t>OVERVIEW</a:t>
            </a:r>
            <a:endParaRPr sz="2800" b="1" u="sng" dirty="0">
              <a:latin typeface="+mn-lt"/>
            </a:endParaRPr>
          </a:p>
        </p:txBody>
      </p:sp>
      <p:sp>
        <p:nvSpPr>
          <p:cNvPr id="1793" name="TextBox 1792">
            <a:extLst>
              <a:ext uri="{FF2B5EF4-FFF2-40B4-BE49-F238E27FC236}">
                <a16:creationId xmlns:a16="http://schemas.microsoft.com/office/drawing/2014/main" id="{D72647B7-714A-E1C8-3691-5C9B7738037B}"/>
              </a:ext>
            </a:extLst>
          </p:cNvPr>
          <p:cNvSpPr txBox="1"/>
          <p:nvPr/>
        </p:nvSpPr>
        <p:spPr>
          <a:xfrm>
            <a:off x="5767526" y="2157569"/>
            <a:ext cx="32608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SzPct val="105000"/>
              <a:buFont typeface="Wingdings" pitchFamily="2" charset="2"/>
              <a:buChar char="Ø"/>
            </a:pPr>
            <a:r>
              <a:rPr lang="en-VN" sz="2400" b="1" dirty="0">
                <a:solidFill>
                  <a:schemeClr val="bg1"/>
                </a:solidFill>
              </a:rPr>
              <a:t>Different Countries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SzPct val="105000"/>
              <a:buFont typeface="Wingdings" pitchFamily="2" charset="2"/>
              <a:buChar char="Ø"/>
            </a:pPr>
            <a:r>
              <a:rPr lang="en-VN" sz="2400" b="1" dirty="0">
                <a:solidFill>
                  <a:schemeClr val="bg1"/>
                </a:solidFill>
              </a:rPr>
              <a:t>Different Units</a:t>
            </a:r>
          </a:p>
          <a:p>
            <a:pPr marL="285750" indent="-285750">
              <a:buClr>
                <a:schemeClr val="bg1"/>
              </a:buClr>
              <a:buSzPct val="105000"/>
              <a:buFont typeface="Wingdings" pitchFamily="2" charset="2"/>
              <a:buChar char="Ø"/>
            </a:pPr>
            <a:endParaRPr lang="en-VN" sz="2400" b="1" dirty="0">
              <a:solidFill>
                <a:schemeClr val="bg1"/>
              </a:solidFill>
            </a:endParaRPr>
          </a:p>
        </p:txBody>
      </p:sp>
      <p:cxnSp>
        <p:nvCxnSpPr>
          <p:cNvPr id="1795" name="Straight Connector 1794">
            <a:extLst>
              <a:ext uri="{FF2B5EF4-FFF2-40B4-BE49-F238E27FC236}">
                <a16:creationId xmlns:a16="http://schemas.microsoft.com/office/drawing/2014/main" id="{064B622E-DD86-E1F6-659B-0E867DBD58A5}"/>
              </a:ext>
            </a:extLst>
          </p:cNvPr>
          <p:cNvCxnSpPr>
            <a:cxnSpLocks/>
          </p:cNvCxnSpPr>
          <p:nvPr/>
        </p:nvCxnSpPr>
        <p:spPr>
          <a:xfrm>
            <a:off x="6121106" y="3727338"/>
            <a:ext cx="2230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7" name="TextBox 1796">
            <a:extLst>
              <a:ext uri="{FF2B5EF4-FFF2-40B4-BE49-F238E27FC236}">
                <a16:creationId xmlns:a16="http://schemas.microsoft.com/office/drawing/2014/main" id="{C25D5327-8242-6882-FDCD-692D9C41E04F}"/>
              </a:ext>
            </a:extLst>
          </p:cNvPr>
          <p:cNvSpPr txBox="1"/>
          <p:nvPr/>
        </p:nvSpPr>
        <p:spPr>
          <a:xfrm>
            <a:off x="6273841" y="3717257"/>
            <a:ext cx="1656223" cy="71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  <a:buSzPct val="105000"/>
            </a:pPr>
            <a:r>
              <a:rPr lang="en-VN" sz="2400" b="1" dirty="0">
                <a:solidFill>
                  <a:schemeClr val="bg1"/>
                </a:solidFill>
              </a:rPr>
              <a:t>Convertor</a:t>
            </a:r>
          </a:p>
        </p:txBody>
      </p:sp>
      <p:sp>
        <p:nvSpPr>
          <p:cNvPr id="1809" name="Google Shape;2013;p58">
            <a:extLst>
              <a:ext uri="{FF2B5EF4-FFF2-40B4-BE49-F238E27FC236}">
                <a16:creationId xmlns:a16="http://schemas.microsoft.com/office/drawing/2014/main" id="{75045D5A-60C9-0DB9-7FA2-E2923943A66A}"/>
              </a:ext>
            </a:extLst>
          </p:cNvPr>
          <p:cNvSpPr/>
          <p:nvPr/>
        </p:nvSpPr>
        <p:spPr>
          <a:xfrm>
            <a:off x="5587028" y="3886869"/>
            <a:ext cx="686813" cy="70210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0" name="Google Shape;2024;p58">
            <a:extLst>
              <a:ext uri="{FF2B5EF4-FFF2-40B4-BE49-F238E27FC236}">
                <a16:creationId xmlns:a16="http://schemas.microsoft.com/office/drawing/2014/main" id="{AA5D6DD9-29D9-C50F-2220-D609330FC0E5}"/>
              </a:ext>
            </a:extLst>
          </p:cNvPr>
          <p:cNvGrpSpPr/>
          <p:nvPr/>
        </p:nvGrpSpPr>
        <p:grpSpPr>
          <a:xfrm>
            <a:off x="5773808" y="4036411"/>
            <a:ext cx="323908" cy="354773"/>
            <a:chOff x="4149138" y="4121151"/>
            <a:chExt cx="344065" cy="368644"/>
          </a:xfrm>
        </p:grpSpPr>
        <p:sp>
          <p:nvSpPr>
            <p:cNvPr id="1811" name="Google Shape;2025;p58">
              <a:extLst>
                <a:ext uri="{FF2B5EF4-FFF2-40B4-BE49-F238E27FC236}">
                  <a16:creationId xmlns:a16="http://schemas.microsoft.com/office/drawing/2014/main" id="{12B88153-2D24-3C54-B6A5-A885426D3868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2026;p58">
              <a:extLst>
                <a:ext uri="{FF2B5EF4-FFF2-40B4-BE49-F238E27FC236}">
                  <a16:creationId xmlns:a16="http://schemas.microsoft.com/office/drawing/2014/main" id="{F64C0705-8BC9-2D21-C5FE-E735BF0A1488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2027;p58">
              <a:extLst>
                <a:ext uri="{FF2B5EF4-FFF2-40B4-BE49-F238E27FC236}">
                  <a16:creationId xmlns:a16="http://schemas.microsoft.com/office/drawing/2014/main" id="{4FE7B54B-F131-57EE-3FB2-6B47D037DA16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2028;p58">
              <a:extLst>
                <a:ext uri="{FF2B5EF4-FFF2-40B4-BE49-F238E27FC236}">
                  <a16:creationId xmlns:a16="http://schemas.microsoft.com/office/drawing/2014/main" id="{4798FA76-0678-551E-D3FE-4B0342DD726C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2029;p58">
              <a:extLst>
                <a:ext uri="{FF2B5EF4-FFF2-40B4-BE49-F238E27FC236}">
                  <a16:creationId xmlns:a16="http://schemas.microsoft.com/office/drawing/2014/main" id="{4916B1D0-7163-9204-3DBF-34742E2D1CF8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2030;p58">
              <a:extLst>
                <a:ext uri="{FF2B5EF4-FFF2-40B4-BE49-F238E27FC236}">
                  <a16:creationId xmlns:a16="http://schemas.microsoft.com/office/drawing/2014/main" id="{41B57CF4-647A-650E-17A7-6EB631016F0E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2031;p58">
              <a:extLst>
                <a:ext uri="{FF2B5EF4-FFF2-40B4-BE49-F238E27FC236}">
                  <a16:creationId xmlns:a16="http://schemas.microsoft.com/office/drawing/2014/main" id="{DFB50E86-FEAC-05DA-5E02-0C599FC5C5A0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2032;p58">
              <a:extLst>
                <a:ext uri="{FF2B5EF4-FFF2-40B4-BE49-F238E27FC236}">
                  <a16:creationId xmlns:a16="http://schemas.microsoft.com/office/drawing/2014/main" id="{906EA9FC-DA52-CA99-3379-9838629274C4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2033;p58">
              <a:extLst>
                <a:ext uri="{FF2B5EF4-FFF2-40B4-BE49-F238E27FC236}">
                  <a16:creationId xmlns:a16="http://schemas.microsoft.com/office/drawing/2014/main" id="{1DC7CBDE-978F-00D5-3FD4-8A370E18C55A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2034;p58">
              <a:extLst>
                <a:ext uri="{FF2B5EF4-FFF2-40B4-BE49-F238E27FC236}">
                  <a16:creationId xmlns:a16="http://schemas.microsoft.com/office/drawing/2014/main" id="{F9DC6EA7-C349-4618-2020-0FF385F015E7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2035;p58">
              <a:extLst>
                <a:ext uri="{FF2B5EF4-FFF2-40B4-BE49-F238E27FC236}">
                  <a16:creationId xmlns:a16="http://schemas.microsoft.com/office/drawing/2014/main" id="{C9AB98FC-E7E6-9A41-3F43-239AFF434EE8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2036;p58">
              <a:extLst>
                <a:ext uri="{FF2B5EF4-FFF2-40B4-BE49-F238E27FC236}">
                  <a16:creationId xmlns:a16="http://schemas.microsoft.com/office/drawing/2014/main" id="{7DAE967B-A29D-F38F-5B48-C13FA6612561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B3DBE205-D548-955D-DAEB-F7798A801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406" y="214538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 dirty="0">
                <a:latin typeface="+mn-lt"/>
              </a:rPr>
              <a:t>APPROACH</a:t>
            </a:r>
            <a:endParaRPr sz="3600" b="1" u="sng" dirty="0">
              <a:latin typeface="+mn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A2FF87E-E4B7-BB74-5D7E-B94C03623450}"/>
              </a:ext>
            </a:extLst>
          </p:cNvPr>
          <p:cNvSpPr txBox="1"/>
          <p:nvPr/>
        </p:nvSpPr>
        <p:spPr>
          <a:xfrm>
            <a:off x="385406" y="1031944"/>
            <a:ext cx="502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Basic of function calculation</a:t>
            </a:r>
            <a:r>
              <a:rPr lang="en-VN" sz="20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56192A-FDBA-1AAB-8586-5797A876811D}"/>
              </a:ext>
            </a:extLst>
          </p:cNvPr>
          <p:cNvSpPr txBox="1"/>
          <p:nvPr/>
        </p:nvSpPr>
        <p:spPr>
          <a:xfrm>
            <a:off x="385406" y="1637269"/>
            <a:ext cx="6853594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Function temperature: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Celsius/5 = (Fahrenheit-32)/9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Function length: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1 km = 0.621371 mile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Function weight: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1 pound = 0.45359237 kg</a:t>
            </a:r>
            <a:endParaRPr lang="en-VN" sz="20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Function pressure: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1 kPa = 12.35 Psi</a:t>
            </a:r>
            <a:endParaRPr lang="en-VN" sz="20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B3DBE205-D548-955D-DAEB-F7798A801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406" y="214538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 dirty="0">
                <a:latin typeface="+mn-lt"/>
              </a:rPr>
              <a:t>APPROACH</a:t>
            </a:r>
            <a:endParaRPr sz="3600" b="1" u="sng" dirty="0">
              <a:latin typeface="+mn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A2FF87E-E4B7-BB74-5D7E-B94C03623450}"/>
              </a:ext>
            </a:extLst>
          </p:cNvPr>
          <p:cNvSpPr txBox="1"/>
          <p:nvPr/>
        </p:nvSpPr>
        <p:spPr>
          <a:xfrm>
            <a:off x="344879" y="1766235"/>
            <a:ext cx="267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Challenges</a:t>
            </a:r>
            <a:r>
              <a:rPr lang="en-VN" sz="20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56192A-FDBA-1AAB-8586-5797A876811D}"/>
              </a:ext>
            </a:extLst>
          </p:cNvPr>
          <p:cNvSpPr txBox="1"/>
          <p:nvPr/>
        </p:nvSpPr>
        <p:spPr>
          <a:xfrm>
            <a:off x="328163" y="2094469"/>
            <a:ext cx="2393604" cy="122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VN" sz="2000" b="1" dirty="0">
                <a:solidFill>
                  <a:schemeClr val="bg1"/>
                </a:solidFill>
              </a:rPr>
              <a:t>Time limit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itchFamily="2" charset="2"/>
              <a:buChar char="Ø"/>
            </a:pPr>
            <a:r>
              <a:rPr lang="en-VN" sz="2000" b="1" dirty="0">
                <a:solidFill>
                  <a:schemeClr val="bg1"/>
                </a:solidFill>
              </a:rPr>
              <a:t>Unfamiliar work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32F05C-0635-694A-5322-51EB3AA8D061}"/>
              </a:ext>
            </a:extLst>
          </p:cNvPr>
          <p:cNvSpPr/>
          <p:nvPr/>
        </p:nvSpPr>
        <p:spPr>
          <a:xfrm>
            <a:off x="4061637" y="151002"/>
            <a:ext cx="4890976" cy="4867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highlight>
                <a:srgbClr val="00FFFF"/>
              </a:highlight>
            </a:endParaRPr>
          </a:p>
        </p:txBody>
      </p:sp>
      <p:pic>
        <p:nvPicPr>
          <p:cNvPr id="22" name="Picture 21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E7FD83A7-F271-CCB8-C3E8-A6483BAA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09" y="214538"/>
            <a:ext cx="4520928" cy="47144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86BD13-DEFC-A7CD-549D-F642F67A5DFE}"/>
              </a:ext>
            </a:extLst>
          </p:cNvPr>
          <p:cNvSpPr txBox="1"/>
          <p:nvPr/>
        </p:nvSpPr>
        <p:spPr>
          <a:xfrm>
            <a:off x="4349214" y="351127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Flow chart</a:t>
            </a:r>
            <a:r>
              <a:rPr lang="en-VN" sz="20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33C276-ED58-744E-BF8D-6D7FCDFA7A01}"/>
              </a:ext>
            </a:extLst>
          </p:cNvPr>
          <p:cNvSpPr txBox="1"/>
          <p:nvPr/>
        </p:nvSpPr>
        <p:spPr>
          <a:xfrm>
            <a:off x="5150643" y="1986747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5"/>
                </a:solidFill>
                <a:highlight>
                  <a:srgbClr val="000000"/>
                </a:highlight>
              </a:rPr>
              <a:t>Yes</a:t>
            </a:r>
            <a:endParaRPr lang="en-VN" sz="800" b="1" dirty="0">
              <a:solidFill>
                <a:schemeClr val="accent5"/>
              </a:solidFill>
              <a:highlight>
                <a:srgbClr val="0000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0BF36-4D88-BE7F-9560-E3C6595ED8A1}"/>
              </a:ext>
            </a:extLst>
          </p:cNvPr>
          <p:cNvSpPr txBox="1"/>
          <p:nvPr/>
        </p:nvSpPr>
        <p:spPr>
          <a:xfrm>
            <a:off x="5388768" y="3214647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5"/>
                </a:solidFill>
                <a:highlight>
                  <a:srgbClr val="000000"/>
                </a:highlight>
              </a:rPr>
              <a:t>Yes</a:t>
            </a:r>
            <a:endParaRPr lang="en-VN" sz="800" b="1" dirty="0">
              <a:solidFill>
                <a:schemeClr val="accent5"/>
              </a:solidFill>
              <a:highlight>
                <a:srgbClr val="00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F08AB8-1A7E-414F-3CBD-C3F5AE8EB9C0}"/>
              </a:ext>
            </a:extLst>
          </p:cNvPr>
          <p:cNvSpPr txBox="1"/>
          <p:nvPr/>
        </p:nvSpPr>
        <p:spPr>
          <a:xfrm>
            <a:off x="7150893" y="4358195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5"/>
                </a:solidFill>
                <a:highlight>
                  <a:srgbClr val="000000"/>
                </a:highlight>
              </a:rPr>
              <a:t>Yes</a:t>
            </a:r>
            <a:endParaRPr lang="en-VN" sz="800" b="1" dirty="0">
              <a:solidFill>
                <a:schemeClr val="accent5"/>
              </a:solidFill>
              <a:highlight>
                <a:srgbClr val="00000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D2E6FB-66B5-BAB2-2B93-C0985D881965}"/>
              </a:ext>
            </a:extLst>
          </p:cNvPr>
          <p:cNvSpPr txBox="1"/>
          <p:nvPr/>
        </p:nvSpPr>
        <p:spPr>
          <a:xfrm>
            <a:off x="7248184" y="3190072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800" b="1">
                <a:solidFill>
                  <a:schemeClr val="accent5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 dirty="0"/>
              <a:t>Yes</a:t>
            </a:r>
            <a:endParaRPr lang="en-V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DC899D-068E-F078-1EF7-FAA8114A95D6}"/>
              </a:ext>
            </a:extLst>
          </p:cNvPr>
          <p:cNvSpPr txBox="1"/>
          <p:nvPr/>
        </p:nvSpPr>
        <p:spPr>
          <a:xfrm>
            <a:off x="6318476" y="3214647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 b="1">
                <a:solidFill>
                  <a:schemeClr val="accent5"/>
                </a:solidFill>
                <a:highlight>
                  <a:srgbClr val="000000"/>
                </a:highlight>
              </a:defRPr>
            </a:lvl1pPr>
          </a:lstStyle>
          <a:p>
            <a:r>
              <a:rPr lang="en-US"/>
              <a:t>Yes</a:t>
            </a:r>
            <a:endParaRPr lang="en-V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0A26A4-EDB9-E6C0-E562-B22509C222F5}"/>
              </a:ext>
            </a:extLst>
          </p:cNvPr>
          <p:cNvSpPr txBox="1"/>
          <p:nvPr/>
        </p:nvSpPr>
        <p:spPr>
          <a:xfrm>
            <a:off x="5985668" y="2424072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5"/>
                </a:solidFill>
                <a:highlight>
                  <a:srgbClr val="000000"/>
                </a:highlight>
              </a:rPr>
              <a:t>No</a:t>
            </a:r>
            <a:endParaRPr lang="en-VN" sz="800" b="1" dirty="0">
              <a:solidFill>
                <a:schemeClr val="accent5"/>
              </a:solidFill>
              <a:highlight>
                <a:srgbClr val="0000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B01B68-B2AF-13FE-E49F-9E42A1313E7E}"/>
              </a:ext>
            </a:extLst>
          </p:cNvPr>
          <p:cNvSpPr txBox="1"/>
          <p:nvPr/>
        </p:nvSpPr>
        <p:spPr>
          <a:xfrm>
            <a:off x="5877718" y="2871808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5"/>
                </a:solidFill>
                <a:highlight>
                  <a:srgbClr val="000000"/>
                </a:highlight>
              </a:rPr>
              <a:t>No</a:t>
            </a:r>
            <a:endParaRPr lang="en-VN" sz="800" b="1" dirty="0">
              <a:solidFill>
                <a:schemeClr val="accent5"/>
              </a:solidFill>
              <a:highlight>
                <a:srgbClr val="000000"/>
              </a:highligh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6DFF83-045E-AC23-8136-9A849C9C5140}"/>
              </a:ext>
            </a:extLst>
          </p:cNvPr>
          <p:cNvSpPr txBox="1"/>
          <p:nvPr/>
        </p:nvSpPr>
        <p:spPr>
          <a:xfrm>
            <a:off x="7757318" y="2865747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5"/>
                </a:solidFill>
                <a:highlight>
                  <a:srgbClr val="000000"/>
                </a:highlight>
              </a:rPr>
              <a:t>No</a:t>
            </a:r>
            <a:endParaRPr lang="en-VN" sz="800" b="1" dirty="0">
              <a:solidFill>
                <a:schemeClr val="accent5"/>
              </a:solidFill>
              <a:highlight>
                <a:srgbClr val="0000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7097DE-400C-B7FA-FDA7-5D57E60B38DD}"/>
              </a:ext>
            </a:extLst>
          </p:cNvPr>
          <p:cNvSpPr txBox="1"/>
          <p:nvPr/>
        </p:nvSpPr>
        <p:spPr>
          <a:xfrm>
            <a:off x="6798468" y="2870365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5"/>
                </a:solidFill>
                <a:highlight>
                  <a:srgbClr val="000000"/>
                </a:highlight>
              </a:rPr>
              <a:t>No</a:t>
            </a:r>
            <a:endParaRPr lang="en-VN" sz="800" b="1" dirty="0">
              <a:solidFill>
                <a:schemeClr val="accent5"/>
              </a:solidFill>
              <a:highlight>
                <a:srgbClr val="000000"/>
              </a:highligh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378533-2612-3109-3304-4FEA57858630}"/>
              </a:ext>
            </a:extLst>
          </p:cNvPr>
          <p:cNvSpPr txBox="1"/>
          <p:nvPr/>
        </p:nvSpPr>
        <p:spPr>
          <a:xfrm>
            <a:off x="5053805" y="4358195"/>
            <a:ext cx="377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5"/>
                </a:solidFill>
                <a:highlight>
                  <a:srgbClr val="000000"/>
                </a:highlight>
              </a:rPr>
              <a:t>No</a:t>
            </a:r>
            <a:endParaRPr lang="en-VN" sz="800" b="1" dirty="0">
              <a:solidFill>
                <a:schemeClr val="accent5"/>
              </a:solidFill>
              <a:highlight>
                <a:srgbClr val="0000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8B7DC-CD06-8745-3B39-7F586F03B0CE}"/>
              </a:ext>
            </a:extLst>
          </p:cNvPr>
          <p:cNvSpPr txBox="1"/>
          <p:nvPr/>
        </p:nvSpPr>
        <p:spPr>
          <a:xfrm>
            <a:off x="6798468" y="1357786"/>
            <a:ext cx="406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2060"/>
                </a:solidFill>
              </a:rPr>
              <a:t>!</a:t>
            </a:r>
            <a:endParaRPr lang="en-VN" sz="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5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26" grpId="0"/>
      <p:bldP spid="34" grpId="0"/>
      <p:bldP spid="35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16510FD1-219A-6A89-98A7-5E21A6A9BD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406" y="214538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 dirty="0">
                <a:latin typeface="+mn-lt"/>
              </a:rPr>
              <a:t>PROCESSING</a:t>
            </a:r>
            <a:endParaRPr sz="2800" b="1" u="sng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80045-CFC6-5352-6FFE-689DAB6B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77" y="1076761"/>
            <a:ext cx="1383072" cy="1383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C5B70-B4A3-A9DA-170E-BA64F43E7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05" r="26244"/>
          <a:stretch/>
        </p:blipFill>
        <p:spPr>
          <a:xfrm>
            <a:off x="1931436" y="954505"/>
            <a:ext cx="1571834" cy="1706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A64AF-FE93-5033-AC53-A85212C91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55" b="20954"/>
          <a:stretch/>
        </p:blipFill>
        <p:spPr>
          <a:xfrm>
            <a:off x="664452" y="3013422"/>
            <a:ext cx="2533969" cy="941400"/>
          </a:xfrm>
          <a:prstGeom prst="rect">
            <a:avLst/>
          </a:prstGeom>
        </p:spPr>
      </p:pic>
      <p:grpSp>
        <p:nvGrpSpPr>
          <p:cNvPr id="28" name="Google Shape;2117;p64">
            <a:extLst>
              <a:ext uri="{FF2B5EF4-FFF2-40B4-BE49-F238E27FC236}">
                <a16:creationId xmlns:a16="http://schemas.microsoft.com/office/drawing/2014/main" id="{4316A7FB-C241-FC1C-E680-5D304EBB233E}"/>
              </a:ext>
            </a:extLst>
          </p:cNvPr>
          <p:cNvGrpSpPr/>
          <p:nvPr/>
        </p:nvGrpSpPr>
        <p:grpSpPr>
          <a:xfrm>
            <a:off x="3701547" y="1155938"/>
            <a:ext cx="4938869" cy="3368354"/>
            <a:chOff x="238125" y="1973675"/>
            <a:chExt cx="2558775" cy="1951825"/>
          </a:xfrm>
        </p:grpSpPr>
        <p:sp>
          <p:nvSpPr>
            <p:cNvPr id="29" name="Google Shape;2118;p64">
              <a:extLst>
                <a:ext uri="{FF2B5EF4-FFF2-40B4-BE49-F238E27FC236}">
                  <a16:creationId xmlns:a16="http://schemas.microsoft.com/office/drawing/2014/main" id="{6AFF5FDC-D206-7DA7-0175-CA779AB4A41C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19;p64">
              <a:extLst>
                <a:ext uri="{FF2B5EF4-FFF2-40B4-BE49-F238E27FC236}">
                  <a16:creationId xmlns:a16="http://schemas.microsoft.com/office/drawing/2014/main" id="{0351241F-978D-8EB0-D96F-2FA2E09362EA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20;p64">
              <a:extLst>
                <a:ext uri="{FF2B5EF4-FFF2-40B4-BE49-F238E27FC236}">
                  <a16:creationId xmlns:a16="http://schemas.microsoft.com/office/drawing/2014/main" id="{7B603494-6612-A75E-1572-295EFAA8E75D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21;p64">
              <a:extLst>
                <a:ext uri="{FF2B5EF4-FFF2-40B4-BE49-F238E27FC236}">
                  <a16:creationId xmlns:a16="http://schemas.microsoft.com/office/drawing/2014/main" id="{B062257A-08B2-596B-A86A-CE248BEC6873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122;p64">
              <a:extLst>
                <a:ext uri="{FF2B5EF4-FFF2-40B4-BE49-F238E27FC236}">
                  <a16:creationId xmlns:a16="http://schemas.microsoft.com/office/drawing/2014/main" id="{217025AC-1C5F-E78E-DB7F-8F82069FA90B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3;p64">
              <a:extLst>
                <a:ext uri="{FF2B5EF4-FFF2-40B4-BE49-F238E27FC236}">
                  <a16:creationId xmlns:a16="http://schemas.microsoft.com/office/drawing/2014/main" id="{C32476CD-55CA-20AD-9765-73EFD3885772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49ADD2E-5A76-1EE1-2329-8A56D5977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641" y="1346187"/>
            <a:ext cx="4508328" cy="241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6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131;p65">
            <a:extLst>
              <a:ext uri="{FF2B5EF4-FFF2-40B4-BE49-F238E27FC236}">
                <a16:creationId xmlns:a16="http://schemas.microsoft.com/office/drawing/2014/main" id="{76BE8A29-1FE1-9522-4BED-63797D179E68}"/>
              </a:ext>
            </a:extLst>
          </p:cNvPr>
          <p:cNvGrpSpPr/>
          <p:nvPr/>
        </p:nvGrpSpPr>
        <p:grpSpPr>
          <a:xfrm>
            <a:off x="5429950" y="678077"/>
            <a:ext cx="3377571" cy="4049686"/>
            <a:chOff x="3779900" y="1733725"/>
            <a:chExt cx="1636950" cy="2245975"/>
          </a:xfrm>
        </p:grpSpPr>
        <p:sp>
          <p:nvSpPr>
            <p:cNvPr id="6" name="Google Shape;2132;p65">
              <a:extLst>
                <a:ext uri="{FF2B5EF4-FFF2-40B4-BE49-F238E27FC236}">
                  <a16:creationId xmlns:a16="http://schemas.microsoft.com/office/drawing/2014/main" id="{FBFDCE92-D2D1-DF4D-C79C-CE3E1963D4B2}"/>
                </a:ext>
              </a:extLst>
            </p:cNvPr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33;p65">
              <a:extLst>
                <a:ext uri="{FF2B5EF4-FFF2-40B4-BE49-F238E27FC236}">
                  <a16:creationId xmlns:a16="http://schemas.microsoft.com/office/drawing/2014/main" id="{7A1A1441-977A-7DE4-699D-A82CB187573F}"/>
                </a:ext>
              </a:extLst>
            </p:cNvPr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34;p65">
              <a:extLst>
                <a:ext uri="{FF2B5EF4-FFF2-40B4-BE49-F238E27FC236}">
                  <a16:creationId xmlns:a16="http://schemas.microsoft.com/office/drawing/2014/main" id="{55866F72-C560-FB25-C45F-8AE81AF4736A}"/>
                </a:ext>
              </a:extLst>
            </p:cNvPr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5;p65">
              <a:extLst>
                <a:ext uri="{FF2B5EF4-FFF2-40B4-BE49-F238E27FC236}">
                  <a16:creationId xmlns:a16="http://schemas.microsoft.com/office/drawing/2014/main" id="{38CFBD4C-E9DD-6FC9-62C9-70A020D44BF7}"/>
                </a:ext>
              </a:extLst>
            </p:cNvPr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70;p39">
            <a:extLst>
              <a:ext uri="{FF2B5EF4-FFF2-40B4-BE49-F238E27FC236}">
                <a16:creationId xmlns:a16="http://schemas.microsoft.com/office/drawing/2014/main" id="{5A4B74E0-56DB-75C8-7B58-160E4C33A2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406" y="214538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 dirty="0">
                <a:latin typeface="+mn-lt"/>
              </a:rPr>
              <a:t>CONCLUSION</a:t>
            </a:r>
            <a:endParaRPr sz="2800" b="1" u="sng" dirty="0"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1E6B54-B754-06BF-492F-33D76C18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8" y="1155938"/>
            <a:ext cx="3260978" cy="1488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F31ABD-6006-D7A1-C6E3-7FA8FBAD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12" y="2877177"/>
            <a:ext cx="2360142" cy="1756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0EBD97-AC11-71C3-9BAB-6EFD62C34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" y="2677520"/>
            <a:ext cx="2294847" cy="185472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B8586C7E-1C3F-8E26-B8C5-72ACA290AF46}"/>
              </a:ext>
            </a:extLst>
          </p:cNvPr>
          <p:cNvSpPr/>
          <p:nvPr/>
        </p:nvSpPr>
        <p:spPr>
          <a:xfrm>
            <a:off x="4004497" y="2185679"/>
            <a:ext cx="1297172" cy="52659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B40806D-3736-22C6-9CA0-4A47749CE4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765"/>
          <a:stretch/>
        </p:blipFill>
        <p:spPr>
          <a:xfrm>
            <a:off x="5712261" y="1097620"/>
            <a:ext cx="2756236" cy="13241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D54F6AD-B60F-835B-F90A-7BD669719C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646" b="48741"/>
          <a:stretch/>
        </p:blipFill>
        <p:spPr>
          <a:xfrm>
            <a:off x="5709471" y="2396519"/>
            <a:ext cx="2756237" cy="34079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49D25BB-9C0C-584F-AA04-FB5463D01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80" b="40516"/>
          <a:stretch/>
        </p:blipFill>
        <p:spPr>
          <a:xfrm>
            <a:off x="5710240" y="2721958"/>
            <a:ext cx="2756236" cy="27950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05AA973-813C-05AC-6FAA-BA3B7FFB8D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52"/>
          <a:stretch/>
        </p:blipFill>
        <p:spPr>
          <a:xfrm>
            <a:off x="5709866" y="3828402"/>
            <a:ext cx="2756236" cy="4575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98DD1C-DB06-06A4-F9DB-F9C5B07EBC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899" b="23702"/>
          <a:stretch/>
        </p:blipFill>
        <p:spPr>
          <a:xfrm>
            <a:off x="5710240" y="3001466"/>
            <a:ext cx="2756236" cy="5265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2E2134C-94D5-0500-D614-FD2127039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6421" r="205" b="13441"/>
          <a:stretch/>
        </p:blipFill>
        <p:spPr>
          <a:xfrm>
            <a:off x="5709471" y="3526952"/>
            <a:ext cx="2756237" cy="3262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9D18DB-5D45-EFE3-3825-AFCBDF6E4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996" y="2339107"/>
            <a:ext cx="60172" cy="5632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568FA36-2737-5B60-314E-93CEC038F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301" y="2659375"/>
            <a:ext cx="57453" cy="5289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6CAD34-2DB7-29D4-8883-8513EFC00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563" y="2739352"/>
            <a:ext cx="105568" cy="6068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8FC7971-2445-E58B-D024-BF504D5D7B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6396" b="-1"/>
          <a:stretch/>
        </p:blipFill>
        <p:spPr>
          <a:xfrm>
            <a:off x="6092853" y="2807186"/>
            <a:ext cx="1525781" cy="7812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9D53EAC-E81D-4C3B-ADAF-407492B783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145" b="8855"/>
          <a:stretch/>
        </p:blipFill>
        <p:spPr>
          <a:xfrm>
            <a:off x="7254422" y="2908088"/>
            <a:ext cx="65850" cy="5270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11BAC5C-A48C-3335-DA0E-3F74C77930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4550" y="3458950"/>
            <a:ext cx="71618" cy="593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5EC5CB1-F42F-1BA5-2465-06DEDF83D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1301" y="3768569"/>
            <a:ext cx="63420" cy="6667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72276F8-FE7E-CD42-BE0A-44F4E671E1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3545" y="3870572"/>
            <a:ext cx="115586" cy="5472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C18D595-F5D7-B995-ACEA-05774EE3C5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8364" y="4032290"/>
            <a:ext cx="58852" cy="609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C6EC97D-4A13-DC3F-996F-1116BCE20C1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1" t="1" r="1574" b="-1"/>
          <a:stretch/>
        </p:blipFill>
        <p:spPr>
          <a:xfrm>
            <a:off x="6109625" y="3934782"/>
            <a:ext cx="1496037" cy="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1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592683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+mn-lt"/>
              </a:rPr>
              <a:t>THANK YOU</a:t>
            </a:r>
            <a:endParaRPr sz="4400" b="1" dirty="0">
              <a:latin typeface="+mn-lt"/>
            </a:endParaRPr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195377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+mn-lt"/>
              </a:rPr>
              <a:t>Q&amp;A</a:t>
            </a:r>
            <a:endParaRPr sz="4800" dirty="0">
              <a:latin typeface="+mn-lt"/>
            </a:endParaRPr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98</Words>
  <Application>Microsoft Office PowerPoint</Application>
  <PresentationFormat>On-screen Show (16:9)</PresentationFormat>
  <Paragraphs>44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 ExtraBold</vt:lpstr>
      <vt:lpstr>Montserrat</vt:lpstr>
      <vt:lpstr>Monotype Sorts</vt:lpstr>
      <vt:lpstr>Wingdings</vt:lpstr>
      <vt:lpstr>Arial</vt:lpstr>
      <vt:lpstr>Futuristic Background by Slidesgo</vt:lpstr>
      <vt:lpstr>FINAL PROJECT</vt:lpstr>
      <vt:lpstr>CONTENTS</vt:lpstr>
      <vt:lpstr>OVERVIEW</vt:lpstr>
      <vt:lpstr>APPROACH</vt:lpstr>
      <vt:lpstr>APPROACH</vt:lpstr>
      <vt:lpstr>PROCESSING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cp:lastModifiedBy>Song Nguyên Nguyễn Anh</cp:lastModifiedBy>
  <cp:revision>13</cp:revision>
  <dcterms:modified xsi:type="dcterms:W3CDTF">2022-10-13T07:19:49Z</dcterms:modified>
</cp:coreProperties>
</file>